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activeX/activeX1.xml" ContentType="application/vnd.ms-office.activeX+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67"/>
  </p:notesMasterIdLst>
  <p:sldIdLst>
    <p:sldId id="256" r:id="rId3"/>
    <p:sldId id="262" r:id="rId4"/>
    <p:sldId id="310" r:id="rId5"/>
    <p:sldId id="333" r:id="rId6"/>
    <p:sldId id="334" r:id="rId7"/>
    <p:sldId id="260" r:id="rId8"/>
    <p:sldId id="306" r:id="rId9"/>
    <p:sldId id="331" r:id="rId10"/>
    <p:sldId id="332" r:id="rId11"/>
    <p:sldId id="307" r:id="rId12"/>
    <p:sldId id="269" r:id="rId13"/>
    <p:sldId id="270" r:id="rId14"/>
    <p:sldId id="278" r:id="rId15"/>
    <p:sldId id="335" r:id="rId16"/>
    <p:sldId id="272" r:id="rId17"/>
    <p:sldId id="275" r:id="rId18"/>
    <p:sldId id="273" r:id="rId19"/>
    <p:sldId id="271" r:id="rId20"/>
    <p:sldId id="264" r:id="rId21"/>
    <p:sldId id="282" r:id="rId22"/>
    <p:sldId id="266" r:id="rId23"/>
    <p:sldId id="280" r:id="rId24"/>
    <p:sldId id="281" r:id="rId25"/>
    <p:sldId id="336" r:id="rId26"/>
    <p:sldId id="283" r:id="rId27"/>
    <p:sldId id="274" r:id="rId28"/>
    <p:sldId id="276" r:id="rId29"/>
    <p:sldId id="277" r:id="rId30"/>
    <p:sldId id="305" r:id="rId31"/>
    <p:sldId id="314" r:id="rId32"/>
    <p:sldId id="325" r:id="rId33"/>
    <p:sldId id="284" r:id="rId34"/>
    <p:sldId id="318" r:id="rId35"/>
    <p:sldId id="319" r:id="rId36"/>
    <p:sldId id="320" r:id="rId37"/>
    <p:sldId id="321" r:id="rId38"/>
    <p:sldId id="322" r:id="rId39"/>
    <p:sldId id="323" r:id="rId40"/>
    <p:sldId id="324" r:id="rId41"/>
    <p:sldId id="294" r:id="rId42"/>
    <p:sldId id="295" r:id="rId43"/>
    <p:sldId id="296" r:id="rId44"/>
    <p:sldId id="291" r:id="rId45"/>
    <p:sldId id="292" r:id="rId46"/>
    <p:sldId id="299" r:id="rId47"/>
    <p:sldId id="297" r:id="rId48"/>
    <p:sldId id="298" r:id="rId49"/>
    <p:sldId id="300" r:id="rId50"/>
    <p:sldId id="258" r:id="rId51"/>
    <p:sldId id="301" r:id="rId52"/>
    <p:sldId id="302" r:id="rId53"/>
    <p:sldId id="303" r:id="rId54"/>
    <p:sldId id="315" r:id="rId55"/>
    <p:sldId id="316" r:id="rId56"/>
    <p:sldId id="312" r:id="rId57"/>
    <p:sldId id="326" r:id="rId58"/>
    <p:sldId id="311" r:id="rId59"/>
    <p:sldId id="327" r:id="rId60"/>
    <p:sldId id="328" r:id="rId61"/>
    <p:sldId id="329" r:id="rId62"/>
    <p:sldId id="330" r:id="rId63"/>
    <p:sldId id="317" r:id="rId64"/>
    <p:sldId id="304" r:id="rId65"/>
    <p:sldId id="261" r:id="rId66"/>
  </p:sldIdLst>
  <p:sldSz cx="10080625" cy="7559675"/>
  <p:notesSz cx="7772400" cy="10058400"/>
  <p:custDataLst>
    <p:tags r:id="rId68"/>
  </p:custDataLst>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n-ea"/>
        <a:cs typeface="DejaVu Sans" pitchFamily="34" charset="2"/>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n-ea"/>
        <a:cs typeface="DejaVu Sans" pitchFamily="34" charset="2"/>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n-ea"/>
        <a:cs typeface="DejaVu Sans" pitchFamily="34" charset="2"/>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n-ea"/>
        <a:cs typeface="DejaVu Sans" pitchFamily="34" charset="2"/>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mn-ea"/>
        <a:cs typeface="DejaVu Sans" pitchFamily="34" charset="2"/>
      </a:defRPr>
    </a:lvl5pPr>
    <a:lvl6pPr marL="2286000" algn="l" defTabSz="914400" rtl="0" eaLnBrk="1" latinLnBrk="0" hangingPunct="1">
      <a:defRPr kern="1200">
        <a:solidFill>
          <a:schemeClr val="tx1"/>
        </a:solidFill>
        <a:latin typeface="Arial" pitchFamily="34" charset="0"/>
        <a:ea typeface="+mn-ea"/>
        <a:cs typeface="DejaVu Sans" pitchFamily="34" charset="2"/>
      </a:defRPr>
    </a:lvl6pPr>
    <a:lvl7pPr marL="2743200" algn="l" defTabSz="914400" rtl="0" eaLnBrk="1" latinLnBrk="0" hangingPunct="1">
      <a:defRPr kern="1200">
        <a:solidFill>
          <a:schemeClr val="tx1"/>
        </a:solidFill>
        <a:latin typeface="Arial" pitchFamily="34" charset="0"/>
        <a:ea typeface="+mn-ea"/>
        <a:cs typeface="DejaVu Sans" pitchFamily="34" charset="2"/>
      </a:defRPr>
    </a:lvl7pPr>
    <a:lvl8pPr marL="3200400" algn="l" defTabSz="914400" rtl="0" eaLnBrk="1" latinLnBrk="0" hangingPunct="1">
      <a:defRPr kern="1200">
        <a:solidFill>
          <a:schemeClr val="tx1"/>
        </a:solidFill>
        <a:latin typeface="Arial" pitchFamily="34" charset="0"/>
        <a:ea typeface="+mn-ea"/>
        <a:cs typeface="DejaVu Sans" pitchFamily="34" charset="2"/>
      </a:defRPr>
    </a:lvl8pPr>
    <a:lvl9pPr marL="3657600" algn="l" defTabSz="914400" rtl="0" eaLnBrk="1" latinLnBrk="0" hangingPunct="1">
      <a:defRPr kern="1200">
        <a:solidFill>
          <a:schemeClr val="tx1"/>
        </a:solidFill>
        <a:latin typeface="Arial" pitchFamily="34" charset="0"/>
        <a:ea typeface="+mn-ea"/>
        <a:cs typeface="DejaVu Sans" pitchFamily="34"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047" autoAdjust="0"/>
    <p:restoredTop sz="94660"/>
  </p:normalViewPr>
  <p:slideViewPr>
    <p:cSldViewPr>
      <p:cViewPr varScale="1">
        <p:scale>
          <a:sx n="63" d="100"/>
          <a:sy n="63" d="100"/>
        </p:scale>
        <p:origin x="-132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75" d="100"/>
        <a:sy n="75" d="100"/>
      </p:scale>
      <p:origin x="0" y="3606"/>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8BD21D10-EC42-11CE-9E0D-00AA006002F3}" ax:persistence="persistPropertyBag">
  <ax:ocxPr ax:name="VariousPropertyBits" ax:value="2895136795"/>
  <ax:ocxPr ax:name="ScrollBars" ax:value="3"/>
  <ax:ocxPr ax:name="Size" ax:value="23402;15998"/>
  <ax:ocxPr ax:name="Value" ax:value="Many of these biases are studied for how they affect belief formation, business decisions, and scientific research.&#10;&#10;Many of these biases are studied for how they affect belief formation, business decisions, and scientific research.&#10;&#10;Bandwagon effect — the tendency to do (or believe) things because many other people do (or believe) the same. Related to groupthink and herd behaviour.&#10;Base rate fallacy — ignoring available statistical data in favor of particulars.&#10;Bias blind spot — the tendency not to compensate for one's own cognitive biases.&#10;Choice-supportive bias — the tendency to remember one's choices as better than they actually were.&#10;Confirmation bias — the tendency to search for or interpret information in a way that confirms one's preconceptions.&#10;Congruence bias — the tendency to test hypotheses exclusively through direct testing, in contrast to tests of possible alternative hypotheses.&#10;Conservatism bias — the tendency to ignore the consequence of new evidence. (Related to base rate fallacy.)[1]&#10;Contrast effect — the enhancement or diminishing of a weight or other measurement when compared with a recently observed contrasting object.&#10;Déformation professionnelle — the tendency to look at things according to the conventions of one's own profession, forgetting any broader point of view.&#10;Distinction bias — the tendency to view two options as more dissimilar when evaluating them simultaneously than when evaluating them separately.[2]&#10;Endowment effect — &quot;the fact that people often demand much more to give up an object than they would be willing to pay to acquire it&quot;.[3]&#10;Experimenter's or Expectation bias — the tendency for experimenters to believe, certify, and publish data that agrees with their expectations for the outcome of an experiment, and to disbelieve, discard, or downgrade the corresponding weightings for data that appears to conflict with those expectations.[4]&#10;Extreme aversion — the tendency to avoid extremes, being more likely to choose an option if it is the intermediate choice.&#10;Focusing effect — prediction bias occurring when people place too much importance on one aspect of an event; causes error in accurately predicting the utility of a future outcome.&#10;Framing — by using a too narrow approach or description of the situation or issue. Also framing effect — drawing different conclusions based on how data are presented.&#10;Hyperbolic discounting — the tendency for people to have a stronger preference for more immediate payoffs relative to later payoffs, where the tendency increases the closer to the present both payoffs are.&#10;Illusion of control — the tendency for human beings to believe they can control or at least influence outcomes that they clearly cannot.&#10;Impact bias — the tendency for people to overestimate the length or the intensity of the impact of future feeling states.&#10;Information bias — the tendency to seek information even when it cannot affect action.&#10;Irrational escalation — the tendency to make irrational decisions based upon rational decisions in the past or to justify actions already taken.&#10;Loss aversion — &quot;the disutility of giving up an object is greater than the utility associated with acquiring it&quot;.[5] (see also sunk cost effects and Endowment effect).&#10;Mere exposure effect — the tendency for people to express undue liking for things merely because they are familiar with them.&#10;Moral credential effect — the tendency of a track record of non-prejudice to increase subsequent prejudice.&#10;Need for closure — the need to reach a verdict in important matters; to have an answer and to escape the feeling of doubt and uncertainty. The personal context (time or social pressure) might increase this bias.[6]&#10;Neglect of probability — the tendency to completely disregard probability when making a decision under uncertainty.&#10;Not Invented Here — the tendency to ignore that a product or solution already exists, because its source is seen as an &quot;enemy&quot; or as &quot;inferior&quot;.&#10;Omission bias — the tendency to judge harmful actions as worse, or less moral, than equally harmful omissions (inactions).&#10;Outcome bias — the tendency to judge a decision by its eventual outcome instead of based on the quality of the decision at the time it was made.&#10;Planning fallacy — the tendency to underestimate task-completion times.&#10;Post-purchase rationalization — the tendency to persuade oneself through rational argument that a purchase was a good value.&#10;Pseudocertainty effect — the tendency to make risk-averse choices if the expected outcome is positive, but make risk-seeking choices to avoid negative outcomes.&#10;Reactance — the urge to do the opposite of what someone wants you to do out of a need to resist a perceived attempt to constrain your freedom of choice.&#10;Selective perception — the tendency for expectations to affect perception.&#10;Status quo bias — the tendency for people to like things to stay relatively the same (see also loss aversion, endowment effect, and system justification).[7]&#10;Von Restorff effect — the tendency for an item that &quot;stands out like a sore thumb&quot; to be more likely to be remembered than other items.&#10;Wishful thinking — the formation of beliefs and the making of decisions according to what is pleasing to imagine instead of by appeal to evidence or rationality.&#10;Zero-risk bias — preference for reducing a small risk to zero over a greater reduction in a larger risk.&#10;&#10;[edit] Biases in probability and belief&#10;Many of these biases are often studied for how they affect business and economic decisions and how they affect experimental research.&#10;&#10;Ambiguity effect — the avoidance of options for which missing information makes the probability seem &quot;unknown&quot;.&#10;Anchoring — the tendency to rely too heavily, or &quot;anchor,&quot; on a past reference or on one trait or piece of information when making decisions.&#10;Attentional bias — neglect of relevant data when making judgments of a correlation or association.&#10;Authority bias — the tendency to value an ambiguous stimulus (e.g., an art performance) according to the opinion of someone who is seen as an authority on the topic.&#10;Availability heuristic — estimating what is more likely by what is more available in memory, which is biased toward vivid, unusual, or emotionally charged examples.&#10;Availability cascade — a self-reinforcing process in which a collective belief gains more and more plausibility through its increasing repetition in public discourse (or &quot;repeat something long enough and it will become true&quot;).&#10;Clustering illusion — the tendency to see patterns where actually none exist.&#10;Capability bias — The tendency to believe that the closer average performance is to a target, the tighter the distribution of the data set.&#10;Conjunction fallacy — the tendency to assume that specific conditions are more probable than general ones.&#10;Gambler's fallacy — the tendency to think that future probabilities are altered by past events, when in reality they are unchanged. Results from an erroneous conceptualization of the normal distribution. For example, &quot;I've flipped heads with this coin five times consecutively, so the chance of tails coming out on the sixth flip is much greater than heads.&quot;&#10;Hawthorne effect — the tendency of people to perform or perceive differently when they know that they are being observed.&#10;Hindsight bias — sometimes called the &quot;I-knew-it-all-along&quot; effect, the inclination to see past events as being predictable.&#10;Illusory correlation — beliefs that inaccurately suppose a relationship between a certain type of action and an effect.&#10;Ludic fallacy — the analysis of chance related problems according to the belief that the unstructured randomness found in life resembles the structured randomness found in games. Ignoring the non-gaussian distribution of many real-world results.&#10;Neglect of prior base rates effect — the tendency to neglect known odds when reevaluating odds in light of weak evidence.&#10;Observer-expectancy effect — when a researcher expects a given result and therefore unconsciously manipulates an experiment or misinterprets data in order to find it (see also subject-expectancy effect).&#10;Optimism bias — the systematic tendency to be over-optimistic about the outcome of planned actions.&#10;Ostrich effect — ignoring an obvious (negative) situation.&#10;Overconfidence effect — excessive confidence in one's own answers to questions. For example, for certain types of question, answers that people rate as &quot;99% certain&quot; turn out to be wrong 40% of the time.&#10;Positive outcome bias — a tendency in prediction to overestimate the probability of good things happening to them (see also wishful thinking, optimism bias, and valence effect).&#10;Patternicity effect[8] — the tendency to find meaningful patterns in meaningless noise.&#10;Primacy effect — the tendency to weigh initial events more than subsequent events.&#10;Recency effect — the tendency to weigh recent events more than earlier events (see also peak-end rule).&#10;Disregard of regression toward the mean — the tendency to expect extreme performance to continue.&#10;Reminiscence bump — the effect that people tend to recall more personal events from adolescence and early adulthood than from other lifetime periods.&#10;Rosy retrospection — the tendency to rate past events more positively than they had actually rated them when the event occurred.&#10;Selection bias — a distortion of evidence or data that arises from the way that the data are collected.&#10;Stereotyping — expecting a member of a group to have certain characteristics without having actual information about that individual.&#10;Subadditivity effect — the tendency to judge probability of the whole to be less than the probabilities of the parts.&#10;Subjective validation — perception that something is true if a subject's belief demands it to be true. Also assigns perceived connections between coincidences.&#10;Telescoping effect — the effect that recent events appear to have occurred more remotely and remote events appear to have occurred more recently.&#10;Texas sharpshooter fallacy — the fallacy of selecting or adjusting a hypothesis after the data is collected, making it impossible to test the hypothesis fairly. Refers to the concept of firing shots at a barn door, drawing a circle around the best group, and declaring that to be the target.&#10;&#10;[edit] Social biases&#10;Most of these biases are labeled as attributional biases.&#10;&#10;Actor-observer bias — the tendency for explanations of other individuals' behaviors to overemphasize the influence of their personality and underemphasize the influence of their situation (see also fundamental attribution error). However, this is coupled with the opposite tendency for the self in that explanations for our own behaviors overemphasize the influence of our situation and underemphasize the influence of our own personality.&#10;Dunning-Kruger effect — &quot;...when people are incompetent in the strategies they adopt to achieve success and satisfaction, they suffer a dual burden: Not only do they reach erroneous conclusions and make unfortunate choices, but their incompetence robs them of the ability to realize it. Instead, ...they are left with the mistaken impression that they are doing just fine.&quot;[9](see also Lake Wobegon effect, and overconfidence effect).&#10;Egocentric bias — occurs when people claim more responsibility for themselves for the results of a joint action than an outside observer would.&#10;Forer effect (aka Barnum Effect) — the tendency to give high accuracy ratings to descriptions of their personality that supposedly are tailored specifically for them, but are in fact vague and general enough to apply to a wide range of people. For example, horoscopes.&#10;False consensus effect — the tendency for people to overestimate the degree to which others agree with them.&#10;Fundamental attribution error — the tendency for people to over-emphasize personality-based explanations for behaviors observed in others while under-emphasizing the role and power of situational influences on the same behavior (see also actor-observer bias, group attribution error, positivity effect, and negativity effect).&#10;Halo effect — the tendency for a person's positive or negative traits to &quot;spill over&quot; from one area of their personality to another in others' perceptions of them (see also physical attractiveness stereotype).&#10;Herd instinct — Common tendency to adopt the opinions and follow the behaviors of the majority to feel safer and to avoid conflict.&#10;Illusion of asymmetric insight — people perceive their knowledge of their peers to surpass their peers' knowledge of them.&#10;Illusion of transparency — people overestimate others' ability to know them, and they also overestimate their ability to know others.&#10;Illusory superiority — perceiving oneself as having desirable qualities to a greater degree than other people. Also known as Superiority bias.&#10;Ingroup bias — the tendency for people to give preferential treatment to others they perceive to be members of their own groups.&#10;Just-world phenomenon — the tendency for people to believe that the world is &quot;just&quot; and therefore people &quot;get what they deserve.&quot;&#10;Lake Wobegon effect — the phenomenon that a supermajority of people report themselves as above average in desirable qualities (see also worse-than-average effect and optimism bias).&#10;Money illusion - an irrational notion that the arbitrary values of currency, fiat or otherwise, have an actual immutable value.&#10;Notational bias — a form of cultural bias in which a notation induces the appearance of a nonexistent natural law.&#10;Outgroup homogeneity bias — individuals see members of their own group as being relatively more varied than members of other groups.&#10;Projection bias — the tendency to unconsciously assume that others share the same or similar thoughts, beliefs, values, or positions.&#10;Self-serving bias — the tendency to claim more responsibility for successes than failures. It may also manifest itself as a tendency for people to evaluate ambiguous information in a way beneficial to their interests (see also group-serving bias).&#10;Self-fulfilling prophecy — the tendency to engage in behaviors that elicit results which will (consciously or not) confirm our beliefs.&#10;System justification — the tendency to defend and bolster the status quo. Existing social, economic, and political arrangements tend to be preferred, and alternatives disparaged sometimes even at the expense of individual and collective self-interest. (See also status quo bias.)&#10;Trait ascription bias — the tendency for people to view themselves as relatively variable in terms of personality, behavior and mood while viewing others as much more predictable.&#10;Ultimate attribution error — Similar to the fundamental attribution error, in this error a person is likely to make an internal attribution to an entire group instead of the individuals within the group.&#10;&#10;[edit] Memory errors&#10;Further information: Memory bias&#10;Consistency bias — incorrectly remembering one's past attitudes and behaviour as resembling present attitudes and behaviour.&#10;Cryptomnesia — a form of misattribution where a memory is mistaken for imagination.&#10;Egocentric bias — recalling the past in a self-serving manner, e.g. remembering one's exam grades as being better than they were, or remembering a caught fish as being bigger than it was&#10;False memory — confusion of imagination with memory, or the confusion of true memories with false memories.&#10;Hindsight bias — filtering memory of past events through present knowledge, so that those events look more predictable than they actually were; also known as the 'I-knew-it-all-along effect'.&#10;Self-serving bias — perceiving oneself responsible for desirable outcomes but not responsible for undesirable ones.&#10;Suggestibility — a form of misattribution where ideas suggested by a questioner are mistaken for memory.&#10;&#10;"/>
  <ax:ocxPr ax:name="FontName" ax:value="Arial"/>
  <ax:ocxPr ax:name="FontHeight" ax:value="285"/>
  <ax:ocxPr ax:name="FontCharSet" ax:value="0"/>
  <ax:ocxPr ax:name="FontPitchAndFamily" ax:value="34"/>
</ax:ocx>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0233E-A418-4ABB-A531-09BAC1F1130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AU"/>
        </a:p>
      </dgm:t>
    </dgm:pt>
    <dgm:pt modelId="{93910C8B-1E97-4CE4-8D08-EAF34873DA46}">
      <dgm:prSet phldrT="[Text]" custT="1"/>
      <dgm:spPr/>
      <dgm:t>
        <a:bodyPr/>
        <a:lstStyle/>
        <a:p>
          <a:r>
            <a:rPr lang="en-AU" sz="1800" dirty="0"/>
            <a:t>General Population</a:t>
          </a:r>
        </a:p>
      </dgm:t>
    </dgm:pt>
    <dgm:pt modelId="{D5B191D4-5B67-47F0-9E2C-19525EC8081F}" type="parTrans" cxnId="{AAECFD4C-1303-42C1-BBC0-9993E1E44708}">
      <dgm:prSet/>
      <dgm:spPr/>
      <dgm:t>
        <a:bodyPr/>
        <a:lstStyle/>
        <a:p>
          <a:endParaRPr lang="en-AU"/>
        </a:p>
      </dgm:t>
    </dgm:pt>
    <dgm:pt modelId="{CF9F7325-9918-4425-92ED-66231F973387}" type="sibTrans" cxnId="{AAECFD4C-1303-42C1-BBC0-9993E1E44708}">
      <dgm:prSet/>
      <dgm:spPr/>
      <dgm:t>
        <a:bodyPr/>
        <a:lstStyle/>
        <a:p>
          <a:endParaRPr lang="en-AU"/>
        </a:p>
      </dgm:t>
    </dgm:pt>
    <dgm:pt modelId="{DBEB5A4E-59F9-4E8E-97E8-24F7EFDADFEC}">
      <dgm:prSet phldrT="[Text]" custT="1"/>
      <dgm:spPr/>
      <dgm:t>
        <a:bodyPr/>
        <a:lstStyle/>
        <a:p>
          <a:r>
            <a:rPr lang="en-AU" sz="2000" dirty="0" smtClean="0"/>
            <a:t>Science Students</a:t>
          </a:r>
          <a:endParaRPr lang="en-AU" sz="2000" dirty="0"/>
        </a:p>
      </dgm:t>
    </dgm:pt>
    <dgm:pt modelId="{CF3109D9-2988-4C44-B057-5D12ADC8A0BC}" type="parTrans" cxnId="{4F715067-B96F-471B-AADC-1CA44CF37FA5}">
      <dgm:prSet/>
      <dgm:spPr/>
      <dgm:t>
        <a:bodyPr/>
        <a:lstStyle/>
        <a:p>
          <a:endParaRPr lang="en-AU"/>
        </a:p>
      </dgm:t>
    </dgm:pt>
    <dgm:pt modelId="{C75E3CF5-2D48-474A-AF4A-87108BBDA004}" type="sibTrans" cxnId="{4F715067-B96F-471B-AADC-1CA44CF37FA5}">
      <dgm:prSet/>
      <dgm:spPr/>
      <dgm:t>
        <a:bodyPr/>
        <a:lstStyle/>
        <a:p>
          <a:endParaRPr lang="en-AU"/>
        </a:p>
      </dgm:t>
    </dgm:pt>
    <dgm:pt modelId="{262D33A7-027E-473B-B6FD-E0E0ACAA3517}">
      <dgm:prSet phldrT="[Text]" custT="1"/>
      <dgm:spPr/>
      <dgm:t>
        <a:bodyPr/>
        <a:lstStyle/>
        <a:p>
          <a:r>
            <a:rPr lang="en-AU" sz="1600" dirty="0"/>
            <a:t>Scientifically Literate People</a:t>
          </a:r>
        </a:p>
      </dgm:t>
    </dgm:pt>
    <dgm:pt modelId="{F1A155A8-77DA-4B82-BCDD-BBFC27C5C3F6}" type="parTrans" cxnId="{BF7DCAF5-7EB3-48EE-BB9D-B8EB0DF094E0}">
      <dgm:prSet/>
      <dgm:spPr/>
      <dgm:t>
        <a:bodyPr/>
        <a:lstStyle/>
        <a:p>
          <a:endParaRPr lang="en-AU"/>
        </a:p>
      </dgm:t>
    </dgm:pt>
    <dgm:pt modelId="{746FABC3-E924-4248-BF9F-6D2591807FA5}" type="sibTrans" cxnId="{BF7DCAF5-7EB3-48EE-BB9D-B8EB0DF094E0}">
      <dgm:prSet/>
      <dgm:spPr/>
      <dgm:t>
        <a:bodyPr/>
        <a:lstStyle/>
        <a:p>
          <a:endParaRPr lang="en-AU"/>
        </a:p>
      </dgm:t>
    </dgm:pt>
    <dgm:pt modelId="{0535C2D4-3CD6-40B5-9D6E-D93C81025C0F}">
      <dgm:prSet phldrT="[Text]"/>
      <dgm:spPr/>
      <dgm:t>
        <a:bodyPr/>
        <a:lstStyle/>
        <a:p>
          <a:r>
            <a:rPr lang="en-AU" dirty="0" smtClean="0"/>
            <a:t>Scientists</a:t>
          </a:r>
          <a:endParaRPr lang="en-AU" dirty="0"/>
        </a:p>
      </dgm:t>
    </dgm:pt>
    <dgm:pt modelId="{1A4E4CD1-BDAF-425A-8335-A9BA752E71D4}" type="parTrans" cxnId="{DC2C4344-B1F6-4110-9A67-E3F2F67C3EF5}">
      <dgm:prSet/>
      <dgm:spPr/>
      <dgm:t>
        <a:bodyPr/>
        <a:lstStyle/>
        <a:p>
          <a:endParaRPr lang="en-AU"/>
        </a:p>
      </dgm:t>
    </dgm:pt>
    <dgm:pt modelId="{9DC8AB04-DD9B-4A6D-85FA-2FC22115DCDB}" type="sibTrans" cxnId="{DC2C4344-B1F6-4110-9A67-E3F2F67C3EF5}">
      <dgm:prSet/>
      <dgm:spPr/>
      <dgm:t>
        <a:bodyPr/>
        <a:lstStyle/>
        <a:p>
          <a:endParaRPr lang="en-AU"/>
        </a:p>
      </dgm:t>
    </dgm:pt>
    <dgm:pt modelId="{1CDBB46F-EC06-4BA5-889E-AE2CB3438B66}" type="pres">
      <dgm:prSet presAssocID="{FFD0233E-A418-4ABB-A531-09BAC1F11307}" presName="Name0" presStyleCnt="0">
        <dgm:presLayoutVars>
          <dgm:chMax val="7"/>
          <dgm:resizeHandles val="exact"/>
        </dgm:presLayoutVars>
      </dgm:prSet>
      <dgm:spPr/>
      <dgm:t>
        <a:bodyPr/>
        <a:lstStyle/>
        <a:p>
          <a:endParaRPr lang="en-AU"/>
        </a:p>
      </dgm:t>
    </dgm:pt>
    <dgm:pt modelId="{0A103CBF-0B6E-425A-9B8E-EA1B2F26AA0F}" type="pres">
      <dgm:prSet presAssocID="{FFD0233E-A418-4ABB-A531-09BAC1F11307}" presName="comp1" presStyleCnt="0"/>
      <dgm:spPr/>
    </dgm:pt>
    <dgm:pt modelId="{1D3DDA20-4F49-41BB-8FEB-3FB91A8598BD}" type="pres">
      <dgm:prSet presAssocID="{FFD0233E-A418-4ABB-A531-09BAC1F11307}" presName="circle1" presStyleLbl="node1" presStyleIdx="0" presStyleCnt="4"/>
      <dgm:spPr/>
      <dgm:t>
        <a:bodyPr/>
        <a:lstStyle/>
        <a:p>
          <a:endParaRPr lang="en-AU"/>
        </a:p>
      </dgm:t>
    </dgm:pt>
    <dgm:pt modelId="{66EFA173-0335-4E1E-A454-EF6593AEE4D8}" type="pres">
      <dgm:prSet presAssocID="{FFD0233E-A418-4ABB-A531-09BAC1F11307}" presName="c1text" presStyleLbl="node1" presStyleIdx="0" presStyleCnt="4">
        <dgm:presLayoutVars>
          <dgm:bulletEnabled val="1"/>
        </dgm:presLayoutVars>
      </dgm:prSet>
      <dgm:spPr/>
      <dgm:t>
        <a:bodyPr/>
        <a:lstStyle/>
        <a:p>
          <a:endParaRPr lang="en-AU"/>
        </a:p>
      </dgm:t>
    </dgm:pt>
    <dgm:pt modelId="{189650AC-D67A-456A-8C19-32DBD8892E0C}" type="pres">
      <dgm:prSet presAssocID="{FFD0233E-A418-4ABB-A531-09BAC1F11307}" presName="comp2" presStyleCnt="0"/>
      <dgm:spPr/>
    </dgm:pt>
    <dgm:pt modelId="{6AD3F020-8290-4F7B-AC93-08801B26C678}" type="pres">
      <dgm:prSet presAssocID="{FFD0233E-A418-4ABB-A531-09BAC1F11307}" presName="circle2" presStyleLbl="node1" presStyleIdx="1" presStyleCnt="4"/>
      <dgm:spPr/>
      <dgm:t>
        <a:bodyPr/>
        <a:lstStyle/>
        <a:p>
          <a:endParaRPr lang="en-AU"/>
        </a:p>
      </dgm:t>
    </dgm:pt>
    <dgm:pt modelId="{E0B0D80C-C04F-4BE7-9A2F-439BF7C20594}" type="pres">
      <dgm:prSet presAssocID="{FFD0233E-A418-4ABB-A531-09BAC1F11307}" presName="c2text" presStyleLbl="node1" presStyleIdx="1" presStyleCnt="4">
        <dgm:presLayoutVars>
          <dgm:bulletEnabled val="1"/>
        </dgm:presLayoutVars>
      </dgm:prSet>
      <dgm:spPr/>
      <dgm:t>
        <a:bodyPr/>
        <a:lstStyle/>
        <a:p>
          <a:endParaRPr lang="en-AU"/>
        </a:p>
      </dgm:t>
    </dgm:pt>
    <dgm:pt modelId="{0686E597-818C-4768-93F2-5D6FDBD3A74E}" type="pres">
      <dgm:prSet presAssocID="{FFD0233E-A418-4ABB-A531-09BAC1F11307}" presName="comp3" presStyleCnt="0"/>
      <dgm:spPr/>
    </dgm:pt>
    <dgm:pt modelId="{A8EF9EA6-D11B-443A-AB73-CF25BBF614C4}" type="pres">
      <dgm:prSet presAssocID="{FFD0233E-A418-4ABB-A531-09BAC1F11307}" presName="circle3" presStyleLbl="node1" presStyleIdx="2" presStyleCnt="4"/>
      <dgm:spPr/>
      <dgm:t>
        <a:bodyPr/>
        <a:lstStyle/>
        <a:p>
          <a:endParaRPr lang="en-AU"/>
        </a:p>
      </dgm:t>
    </dgm:pt>
    <dgm:pt modelId="{9582ED99-5905-41DA-B3DB-091D17DA6D69}" type="pres">
      <dgm:prSet presAssocID="{FFD0233E-A418-4ABB-A531-09BAC1F11307}" presName="c3text" presStyleLbl="node1" presStyleIdx="2" presStyleCnt="4">
        <dgm:presLayoutVars>
          <dgm:bulletEnabled val="1"/>
        </dgm:presLayoutVars>
      </dgm:prSet>
      <dgm:spPr/>
      <dgm:t>
        <a:bodyPr/>
        <a:lstStyle/>
        <a:p>
          <a:endParaRPr lang="en-AU"/>
        </a:p>
      </dgm:t>
    </dgm:pt>
    <dgm:pt modelId="{A7EED8B1-A988-425A-A606-7F9F2AD349C6}" type="pres">
      <dgm:prSet presAssocID="{FFD0233E-A418-4ABB-A531-09BAC1F11307}" presName="comp4" presStyleCnt="0"/>
      <dgm:spPr/>
    </dgm:pt>
    <dgm:pt modelId="{7F337A08-C4CD-4FCA-81EC-4CBA192A0BD4}" type="pres">
      <dgm:prSet presAssocID="{FFD0233E-A418-4ABB-A531-09BAC1F11307}" presName="circle4" presStyleLbl="node1" presStyleIdx="3" presStyleCnt="4"/>
      <dgm:spPr/>
      <dgm:t>
        <a:bodyPr/>
        <a:lstStyle/>
        <a:p>
          <a:endParaRPr lang="en-AU"/>
        </a:p>
      </dgm:t>
    </dgm:pt>
    <dgm:pt modelId="{C6725FAB-D785-4A4F-8393-054719ACA6F5}" type="pres">
      <dgm:prSet presAssocID="{FFD0233E-A418-4ABB-A531-09BAC1F11307}" presName="c4text" presStyleLbl="node1" presStyleIdx="3" presStyleCnt="4">
        <dgm:presLayoutVars>
          <dgm:bulletEnabled val="1"/>
        </dgm:presLayoutVars>
      </dgm:prSet>
      <dgm:spPr/>
      <dgm:t>
        <a:bodyPr/>
        <a:lstStyle/>
        <a:p>
          <a:endParaRPr lang="en-AU"/>
        </a:p>
      </dgm:t>
    </dgm:pt>
  </dgm:ptLst>
  <dgm:cxnLst>
    <dgm:cxn modelId="{10FE5066-C461-4026-9549-A8035CA356C1}" type="presOf" srcId="{0535C2D4-3CD6-40B5-9D6E-D93C81025C0F}" destId="{C6725FAB-D785-4A4F-8393-054719ACA6F5}" srcOrd="1" destOrd="0" presId="urn:microsoft.com/office/officeart/2005/8/layout/venn2"/>
    <dgm:cxn modelId="{E5453591-BD26-4A87-9796-AE552C4AC0F9}" type="presOf" srcId="{0535C2D4-3CD6-40B5-9D6E-D93C81025C0F}" destId="{7F337A08-C4CD-4FCA-81EC-4CBA192A0BD4}" srcOrd="0" destOrd="0" presId="urn:microsoft.com/office/officeart/2005/8/layout/venn2"/>
    <dgm:cxn modelId="{9223AB83-00A2-4CA5-AD53-11922D2983A9}" type="presOf" srcId="{262D33A7-027E-473B-B6FD-E0E0ACAA3517}" destId="{A8EF9EA6-D11B-443A-AB73-CF25BBF614C4}" srcOrd="0" destOrd="0" presId="urn:microsoft.com/office/officeart/2005/8/layout/venn2"/>
    <dgm:cxn modelId="{BF7DCAF5-7EB3-48EE-BB9D-B8EB0DF094E0}" srcId="{FFD0233E-A418-4ABB-A531-09BAC1F11307}" destId="{262D33A7-027E-473B-B6FD-E0E0ACAA3517}" srcOrd="2" destOrd="0" parTransId="{F1A155A8-77DA-4B82-BCDD-BBFC27C5C3F6}" sibTransId="{746FABC3-E924-4248-BF9F-6D2591807FA5}"/>
    <dgm:cxn modelId="{1442AF5C-FEE1-453B-9C7A-D69859B865F0}" type="presOf" srcId="{DBEB5A4E-59F9-4E8E-97E8-24F7EFDADFEC}" destId="{E0B0D80C-C04F-4BE7-9A2F-439BF7C20594}" srcOrd="1" destOrd="0" presId="urn:microsoft.com/office/officeart/2005/8/layout/venn2"/>
    <dgm:cxn modelId="{DC2C4344-B1F6-4110-9A67-E3F2F67C3EF5}" srcId="{FFD0233E-A418-4ABB-A531-09BAC1F11307}" destId="{0535C2D4-3CD6-40B5-9D6E-D93C81025C0F}" srcOrd="3" destOrd="0" parTransId="{1A4E4CD1-BDAF-425A-8335-A9BA752E71D4}" sibTransId="{9DC8AB04-DD9B-4A6D-85FA-2FC22115DCDB}"/>
    <dgm:cxn modelId="{AAECFD4C-1303-42C1-BBC0-9993E1E44708}" srcId="{FFD0233E-A418-4ABB-A531-09BAC1F11307}" destId="{93910C8B-1E97-4CE4-8D08-EAF34873DA46}" srcOrd="0" destOrd="0" parTransId="{D5B191D4-5B67-47F0-9E2C-19525EC8081F}" sibTransId="{CF9F7325-9918-4425-92ED-66231F973387}"/>
    <dgm:cxn modelId="{B76EB302-0F8D-44B1-AC06-256A5CB763EA}" type="presOf" srcId="{DBEB5A4E-59F9-4E8E-97E8-24F7EFDADFEC}" destId="{6AD3F020-8290-4F7B-AC93-08801B26C678}" srcOrd="0" destOrd="0" presId="urn:microsoft.com/office/officeart/2005/8/layout/venn2"/>
    <dgm:cxn modelId="{CCC3BB5F-A4B7-4ED8-8BD3-46790DD67BB9}" type="presOf" srcId="{93910C8B-1E97-4CE4-8D08-EAF34873DA46}" destId="{66EFA173-0335-4E1E-A454-EF6593AEE4D8}" srcOrd="1" destOrd="0" presId="urn:microsoft.com/office/officeart/2005/8/layout/venn2"/>
    <dgm:cxn modelId="{313C8431-E164-4D96-B378-A023832734B7}" type="presOf" srcId="{FFD0233E-A418-4ABB-A531-09BAC1F11307}" destId="{1CDBB46F-EC06-4BA5-889E-AE2CB3438B66}" srcOrd="0" destOrd="0" presId="urn:microsoft.com/office/officeart/2005/8/layout/venn2"/>
    <dgm:cxn modelId="{42BE048D-B3D1-42D3-AAD5-B88D044A5D29}" type="presOf" srcId="{93910C8B-1E97-4CE4-8D08-EAF34873DA46}" destId="{1D3DDA20-4F49-41BB-8FEB-3FB91A8598BD}" srcOrd="0" destOrd="0" presId="urn:microsoft.com/office/officeart/2005/8/layout/venn2"/>
    <dgm:cxn modelId="{4F715067-B96F-471B-AADC-1CA44CF37FA5}" srcId="{FFD0233E-A418-4ABB-A531-09BAC1F11307}" destId="{DBEB5A4E-59F9-4E8E-97E8-24F7EFDADFEC}" srcOrd="1" destOrd="0" parTransId="{CF3109D9-2988-4C44-B057-5D12ADC8A0BC}" sibTransId="{C75E3CF5-2D48-474A-AF4A-87108BBDA004}"/>
    <dgm:cxn modelId="{73C839D4-4075-4BCA-873B-C062CDB7CF64}" type="presOf" srcId="{262D33A7-027E-473B-B6FD-E0E0ACAA3517}" destId="{9582ED99-5905-41DA-B3DB-091D17DA6D69}" srcOrd="1" destOrd="0" presId="urn:microsoft.com/office/officeart/2005/8/layout/venn2"/>
    <dgm:cxn modelId="{5C10213D-A8CD-4571-A5F6-339E8964DEF9}" type="presParOf" srcId="{1CDBB46F-EC06-4BA5-889E-AE2CB3438B66}" destId="{0A103CBF-0B6E-425A-9B8E-EA1B2F26AA0F}" srcOrd="0" destOrd="0" presId="urn:microsoft.com/office/officeart/2005/8/layout/venn2"/>
    <dgm:cxn modelId="{42D73263-08FF-454B-A131-2DC36446FB19}" type="presParOf" srcId="{0A103CBF-0B6E-425A-9B8E-EA1B2F26AA0F}" destId="{1D3DDA20-4F49-41BB-8FEB-3FB91A8598BD}" srcOrd="0" destOrd="0" presId="urn:microsoft.com/office/officeart/2005/8/layout/venn2"/>
    <dgm:cxn modelId="{88496F64-A2CD-45FE-8CE3-B99A16B6C4D9}" type="presParOf" srcId="{0A103CBF-0B6E-425A-9B8E-EA1B2F26AA0F}" destId="{66EFA173-0335-4E1E-A454-EF6593AEE4D8}" srcOrd="1" destOrd="0" presId="urn:microsoft.com/office/officeart/2005/8/layout/venn2"/>
    <dgm:cxn modelId="{F6D8DCF5-04B0-41E5-90AB-B4CEC4612097}" type="presParOf" srcId="{1CDBB46F-EC06-4BA5-889E-AE2CB3438B66}" destId="{189650AC-D67A-456A-8C19-32DBD8892E0C}" srcOrd="1" destOrd="0" presId="urn:microsoft.com/office/officeart/2005/8/layout/venn2"/>
    <dgm:cxn modelId="{3B8AF6E7-3354-4F20-A92A-E8A565497AC4}" type="presParOf" srcId="{189650AC-D67A-456A-8C19-32DBD8892E0C}" destId="{6AD3F020-8290-4F7B-AC93-08801B26C678}" srcOrd="0" destOrd="0" presId="urn:microsoft.com/office/officeart/2005/8/layout/venn2"/>
    <dgm:cxn modelId="{5FF658E5-52B6-4AE2-B27A-40699B052EE6}" type="presParOf" srcId="{189650AC-D67A-456A-8C19-32DBD8892E0C}" destId="{E0B0D80C-C04F-4BE7-9A2F-439BF7C20594}" srcOrd="1" destOrd="0" presId="urn:microsoft.com/office/officeart/2005/8/layout/venn2"/>
    <dgm:cxn modelId="{BDAA9478-77EF-40C8-B369-63C66B0521FB}" type="presParOf" srcId="{1CDBB46F-EC06-4BA5-889E-AE2CB3438B66}" destId="{0686E597-818C-4768-93F2-5D6FDBD3A74E}" srcOrd="2" destOrd="0" presId="urn:microsoft.com/office/officeart/2005/8/layout/venn2"/>
    <dgm:cxn modelId="{E2BA7622-7CCD-4D1E-B81B-2BCB919083C8}" type="presParOf" srcId="{0686E597-818C-4768-93F2-5D6FDBD3A74E}" destId="{A8EF9EA6-D11B-443A-AB73-CF25BBF614C4}" srcOrd="0" destOrd="0" presId="urn:microsoft.com/office/officeart/2005/8/layout/venn2"/>
    <dgm:cxn modelId="{91842320-1616-49AF-8C2D-211AC51A4387}" type="presParOf" srcId="{0686E597-818C-4768-93F2-5D6FDBD3A74E}" destId="{9582ED99-5905-41DA-B3DB-091D17DA6D69}" srcOrd="1" destOrd="0" presId="urn:microsoft.com/office/officeart/2005/8/layout/venn2"/>
    <dgm:cxn modelId="{2C1ED1F5-EAB2-4D6E-B094-2487422485F2}" type="presParOf" srcId="{1CDBB46F-EC06-4BA5-889E-AE2CB3438B66}" destId="{A7EED8B1-A988-425A-A606-7F9F2AD349C6}" srcOrd="3" destOrd="0" presId="urn:microsoft.com/office/officeart/2005/8/layout/venn2"/>
    <dgm:cxn modelId="{B19C1E15-7F33-4BF3-AF2F-6CC82D9B6962}" type="presParOf" srcId="{A7EED8B1-A988-425A-A606-7F9F2AD349C6}" destId="{7F337A08-C4CD-4FCA-81EC-4CBA192A0BD4}" srcOrd="0" destOrd="0" presId="urn:microsoft.com/office/officeart/2005/8/layout/venn2"/>
    <dgm:cxn modelId="{F4B8AEAB-6A54-4104-A84B-91988D069D32}" type="presParOf" srcId="{A7EED8B1-A988-425A-A606-7F9F2AD349C6}" destId="{C6725FAB-D785-4A4F-8393-054719ACA6F5}" srcOrd="1" destOrd="0" presId="urn:microsoft.com/office/officeart/2005/8/layout/ven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0233E-A418-4ABB-A531-09BAC1F1130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AU"/>
        </a:p>
      </dgm:t>
    </dgm:pt>
    <dgm:pt modelId="{93910C8B-1E97-4CE4-8D08-EAF34873DA46}">
      <dgm:prSet phldrT="[Text]" custT="1"/>
      <dgm:spPr/>
      <dgm:t>
        <a:bodyPr/>
        <a:lstStyle/>
        <a:p>
          <a:r>
            <a:rPr lang="en-AU" sz="1800" dirty="0"/>
            <a:t>General Population</a:t>
          </a:r>
        </a:p>
      </dgm:t>
    </dgm:pt>
    <dgm:pt modelId="{D5B191D4-5B67-47F0-9E2C-19525EC8081F}" type="parTrans" cxnId="{AAECFD4C-1303-42C1-BBC0-9993E1E44708}">
      <dgm:prSet/>
      <dgm:spPr/>
      <dgm:t>
        <a:bodyPr/>
        <a:lstStyle/>
        <a:p>
          <a:endParaRPr lang="en-AU"/>
        </a:p>
      </dgm:t>
    </dgm:pt>
    <dgm:pt modelId="{CF9F7325-9918-4425-92ED-66231F973387}" type="sibTrans" cxnId="{AAECFD4C-1303-42C1-BBC0-9993E1E44708}">
      <dgm:prSet/>
      <dgm:spPr/>
      <dgm:t>
        <a:bodyPr/>
        <a:lstStyle/>
        <a:p>
          <a:endParaRPr lang="en-AU"/>
        </a:p>
      </dgm:t>
    </dgm:pt>
    <dgm:pt modelId="{DBEB5A4E-59F9-4E8E-97E8-24F7EFDADFEC}">
      <dgm:prSet phldrT="[Text]" custT="1"/>
      <dgm:spPr/>
      <dgm:t>
        <a:bodyPr/>
        <a:lstStyle/>
        <a:p>
          <a:r>
            <a:rPr lang="en-AU" sz="2000" dirty="0" smtClean="0"/>
            <a:t>Science Students</a:t>
          </a:r>
          <a:endParaRPr lang="en-AU" sz="2000" dirty="0"/>
        </a:p>
      </dgm:t>
    </dgm:pt>
    <dgm:pt modelId="{CF3109D9-2988-4C44-B057-5D12ADC8A0BC}" type="parTrans" cxnId="{4F715067-B96F-471B-AADC-1CA44CF37FA5}">
      <dgm:prSet/>
      <dgm:spPr/>
      <dgm:t>
        <a:bodyPr/>
        <a:lstStyle/>
        <a:p>
          <a:endParaRPr lang="en-AU"/>
        </a:p>
      </dgm:t>
    </dgm:pt>
    <dgm:pt modelId="{C75E3CF5-2D48-474A-AF4A-87108BBDA004}" type="sibTrans" cxnId="{4F715067-B96F-471B-AADC-1CA44CF37FA5}">
      <dgm:prSet/>
      <dgm:spPr/>
      <dgm:t>
        <a:bodyPr/>
        <a:lstStyle/>
        <a:p>
          <a:endParaRPr lang="en-AU"/>
        </a:p>
      </dgm:t>
    </dgm:pt>
    <dgm:pt modelId="{262D33A7-027E-473B-B6FD-E0E0ACAA3517}">
      <dgm:prSet phldrT="[Text]" custT="1"/>
      <dgm:spPr/>
      <dgm:t>
        <a:bodyPr/>
        <a:lstStyle/>
        <a:p>
          <a:r>
            <a:rPr lang="en-AU" sz="1600" dirty="0" smtClean="0"/>
            <a:t>Scientists</a:t>
          </a:r>
          <a:endParaRPr lang="en-AU" sz="1600" dirty="0"/>
        </a:p>
      </dgm:t>
    </dgm:pt>
    <dgm:pt modelId="{F1A155A8-77DA-4B82-BCDD-BBFC27C5C3F6}" type="parTrans" cxnId="{BF7DCAF5-7EB3-48EE-BB9D-B8EB0DF094E0}">
      <dgm:prSet/>
      <dgm:spPr/>
      <dgm:t>
        <a:bodyPr/>
        <a:lstStyle/>
        <a:p>
          <a:endParaRPr lang="en-AU"/>
        </a:p>
      </dgm:t>
    </dgm:pt>
    <dgm:pt modelId="{746FABC3-E924-4248-BF9F-6D2591807FA5}" type="sibTrans" cxnId="{BF7DCAF5-7EB3-48EE-BB9D-B8EB0DF094E0}">
      <dgm:prSet/>
      <dgm:spPr/>
      <dgm:t>
        <a:bodyPr/>
        <a:lstStyle/>
        <a:p>
          <a:endParaRPr lang="en-AU"/>
        </a:p>
      </dgm:t>
    </dgm:pt>
    <dgm:pt modelId="{0535C2D4-3CD6-40B5-9D6E-D93C81025C0F}">
      <dgm:prSet phldrT="[Text]"/>
      <dgm:spPr/>
      <dgm:t>
        <a:bodyPr/>
        <a:lstStyle/>
        <a:p>
          <a:r>
            <a:rPr lang="en-AU" dirty="0" smtClean="0"/>
            <a:t>Scientifically literate people</a:t>
          </a:r>
          <a:endParaRPr lang="en-AU" dirty="0"/>
        </a:p>
      </dgm:t>
    </dgm:pt>
    <dgm:pt modelId="{1A4E4CD1-BDAF-425A-8335-A9BA752E71D4}" type="parTrans" cxnId="{DC2C4344-B1F6-4110-9A67-E3F2F67C3EF5}">
      <dgm:prSet/>
      <dgm:spPr/>
      <dgm:t>
        <a:bodyPr/>
        <a:lstStyle/>
        <a:p>
          <a:endParaRPr lang="en-AU"/>
        </a:p>
      </dgm:t>
    </dgm:pt>
    <dgm:pt modelId="{9DC8AB04-DD9B-4A6D-85FA-2FC22115DCDB}" type="sibTrans" cxnId="{DC2C4344-B1F6-4110-9A67-E3F2F67C3EF5}">
      <dgm:prSet/>
      <dgm:spPr/>
      <dgm:t>
        <a:bodyPr/>
        <a:lstStyle/>
        <a:p>
          <a:endParaRPr lang="en-AU"/>
        </a:p>
      </dgm:t>
    </dgm:pt>
    <dgm:pt modelId="{1CDBB46F-EC06-4BA5-889E-AE2CB3438B66}" type="pres">
      <dgm:prSet presAssocID="{FFD0233E-A418-4ABB-A531-09BAC1F11307}" presName="Name0" presStyleCnt="0">
        <dgm:presLayoutVars>
          <dgm:chMax val="7"/>
          <dgm:resizeHandles val="exact"/>
        </dgm:presLayoutVars>
      </dgm:prSet>
      <dgm:spPr/>
      <dgm:t>
        <a:bodyPr/>
        <a:lstStyle/>
        <a:p>
          <a:endParaRPr lang="en-AU"/>
        </a:p>
      </dgm:t>
    </dgm:pt>
    <dgm:pt modelId="{0A103CBF-0B6E-425A-9B8E-EA1B2F26AA0F}" type="pres">
      <dgm:prSet presAssocID="{FFD0233E-A418-4ABB-A531-09BAC1F11307}" presName="comp1" presStyleCnt="0"/>
      <dgm:spPr/>
    </dgm:pt>
    <dgm:pt modelId="{1D3DDA20-4F49-41BB-8FEB-3FB91A8598BD}" type="pres">
      <dgm:prSet presAssocID="{FFD0233E-A418-4ABB-A531-09BAC1F11307}" presName="circle1" presStyleLbl="node1" presStyleIdx="0" presStyleCnt="4"/>
      <dgm:spPr/>
      <dgm:t>
        <a:bodyPr/>
        <a:lstStyle/>
        <a:p>
          <a:endParaRPr lang="en-AU"/>
        </a:p>
      </dgm:t>
    </dgm:pt>
    <dgm:pt modelId="{66EFA173-0335-4E1E-A454-EF6593AEE4D8}" type="pres">
      <dgm:prSet presAssocID="{FFD0233E-A418-4ABB-A531-09BAC1F11307}" presName="c1text" presStyleLbl="node1" presStyleIdx="0" presStyleCnt="4">
        <dgm:presLayoutVars>
          <dgm:bulletEnabled val="1"/>
        </dgm:presLayoutVars>
      </dgm:prSet>
      <dgm:spPr/>
      <dgm:t>
        <a:bodyPr/>
        <a:lstStyle/>
        <a:p>
          <a:endParaRPr lang="en-AU"/>
        </a:p>
      </dgm:t>
    </dgm:pt>
    <dgm:pt modelId="{189650AC-D67A-456A-8C19-32DBD8892E0C}" type="pres">
      <dgm:prSet presAssocID="{FFD0233E-A418-4ABB-A531-09BAC1F11307}" presName="comp2" presStyleCnt="0"/>
      <dgm:spPr/>
    </dgm:pt>
    <dgm:pt modelId="{6AD3F020-8290-4F7B-AC93-08801B26C678}" type="pres">
      <dgm:prSet presAssocID="{FFD0233E-A418-4ABB-A531-09BAC1F11307}" presName="circle2" presStyleLbl="node1" presStyleIdx="1" presStyleCnt="4"/>
      <dgm:spPr/>
      <dgm:t>
        <a:bodyPr/>
        <a:lstStyle/>
        <a:p>
          <a:endParaRPr lang="en-AU"/>
        </a:p>
      </dgm:t>
    </dgm:pt>
    <dgm:pt modelId="{E0B0D80C-C04F-4BE7-9A2F-439BF7C20594}" type="pres">
      <dgm:prSet presAssocID="{FFD0233E-A418-4ABB-A531-09BAC1F11307}" presName="c2text" presStyleLbl="node1" presStyleIdx="1" presStyleCnt="4">
        <dgm:presLayoutVars>
          <dgm:bulletEnabled val="1"/>
        </dgm:presLayoutVars>
      </dgm:prSet>
      <dgm:spPr/>
      <dgm:t>
        <a:bodyPr/>
        <a:lstStyle/>
        <a:p>
          <a:endParaRPr lang="en-AU"/>
        </a:p>
      </dgm:t>
    </dgm:pt>
    <dgm:pt modelId="{0686E597-818C-4768-93F2-5D6FDBD3A74E}" type="pres">
      <dgm:prSet presAssocID="{FFD0233E-A418-4ABB-A531-09BAC1F11307}" presName="comp3" presStyleCnt="0"/>
      <dgm:spPr/>
    </dgm:pt>
    <dgm:pt modelId="{A8EF9EA6-D11B-443A-AB73-CF25BBF614C4}" type="pres">
      <dgm:prSet presAssocID="{FFD0233E-A418-4ABB-A531-09BAC1F11307}" presName="circle3" presStyleLbl="node1" presStyleIdx="2" presStyleCnt="4"/>
      <dgm:spPr/>
      <dgm:t>
        <a:bodyPr/>
        <a:lstStyle/>
        <a:p>
          <a:endParaRPr lang="en-AU"/>
        </a:p>
      </dgm:t>
    </dgm:pt>
    <dgm:pt modelId="{9582ED99-5905-41DA-B3DB-091D17DA6D69}" type="pres">
      <dgm:prSet presAssocID="{FFD0233E-A418-4ABB-A531-09BAC1F11307}" presName="c3text" presStyleLbl="node1" presStyleIdx="2" presStyleCnt="4">
        <dgm:presLayoutVars>
          <dgm:bulletEnabled val="1"/>
        </dgm:presLayoutVars>
      </dgm:prSet>
      <dgm:spPr/>
      <dgm:t>
        <a:bodyPr/>
        <a:lstStyle/>
        <a:p>
          <a:endParaRPr lang="en-AU"/>
        </a:p>
      </dgm:t>
    </dgm:pt>
    <dgm:pt modelId="{A7EED8B1-A988-425A-A606-7F9F2AD349C6}" type="pres">
      <dgm:prSet presAssocID="{FFD0233E-A418-4ABB-A531-09BAC1F11307}" presName="comp4" presStyleCnt="0"/>
      <dgm:spPr/>
    </dgm:pt>
    <dgm:pt modelId="{7F337A08-C4CD-4FCA-81EC-4CBA192A0BD4}" type="pres">
      <dgm:prSet presAssocID="{FFD0233E-A418-4ABB-A531-09BAC1F11307}" presName="circle4" presStyleLbl="node1" presStyleIdx="3" presStyleCnt="4"/>
      <dgm:spPr/>
      <dgm:t>
        <a:bodyPr/>
        <a:lstStyle/>
        <a:p>
          <a:endParaRPr lang="en-AU"/>
        </a:p>
      </dgm:t>
    </dgm:pt>
    <dgm:pt modelId="{C6725FAB-D785-4A4F-8393-054719ACA6F5}" type="pres">
      <dgm:prSet presAssocID="{FFD0233E-A418-4ABB-A531-09BAC1F11307}" presName="c4text" presStyleLbl="node1" presStyleIdx="3" presStyleCnt="4">
        <dgm:presLayoutVars>
          <dgm:bulletEnabled val="1"/>
        </dgm:presLayoutVars>
      </dgm:prSet>
      <dgm:spPr/>
      <dgm:t>
        <a:bodyPr/>
        <a:lstStyle/>
        <a:p>
          <a:endParaRPr lang="en-AU"/>
        </a:p>
      </dgm:t>
    </dgm:pt>
  </dgm:ptLst>
  <dgm:cxnLst>
    <dgm:cxn modelId="{5FE01365-DCB7-4765-8F45-EF0B97FBA691}" type="presOf" srcId="{FFD0233E-A418-4ABB-A531-09BAC1F11307}" destId="{1CDBB46F-EC06-4BA5-889E-AE2CB3438B66}" srcOrd="0" destOrd="0" presId="urn:microsoft.com/office/officeart/2005/8/layout/venn2"/>
    <dgm:cxn modelId="{BF7DCAF5-7EB3-48EE-BB9D-B8EB0DF094E0}" srcId="{FFD0233E-A418-4ABB-A531-09BAC1F11307}" destId="{262D33A7-027E-473B-B6FD-E0E0ACAA3517}" srcOrd="2" destOrd="0" parTransId="{F1A155A8-77DA-4B82-BCDD-BBFC27C5C3F6}" sibTransId="{746FABC3-E924-4248-BF9F-6D2591807FA5}"/>
    <dgm:cxn modelId="{DC2C4344-B1F6-4110-9A67-E3F2F67C3EF5}" srcId="{FFD0233E-A418-4ABB-A531-09BAC1F11307}" destId="{0535C2D4-3CD6-40B5-9D6E-D93C81025C0F}" srcOrd="3" destOrd="0" parTransId="{1A4E4CD1-BDAF-425A-8335-A9BA752E71D4}" sibTransId="{9DC8AB04-DD9B-4A6D-85FA-2FC22115DCDB}"/>
    <dgm:cxn modelId="{D368BA68-A427-48AF-815F-E0D2C2421513}" type="presOf" srcId="{DBEB5A4E-59F9-4E8E-97E8-24F7EFDADFEC}" destId="{E0B0D80C-C04F-4BE7-9A2F-439BF7C20594}" srcOrd="1" destOrd="0" presId="urn:microsoft.com/office/officeart/2005/8/layout/venn2"/>
    <dgm:cxn modelId="{AAECFD4C-1303-42C1-BBC0-9993E1E44708}" srcId="{FFD0233E-A418-4ABB-A531-09BAC1F11307}" destId="{93910C8B-1E97-4CE4-8D08-EAF34873DA46}" srcOrd="0" destOrd="0" parTransId="{D5B191D4-5B67-47F0-9E2C-19525EC8081F}" sibTransId="{CF9F7325-9918-4425-92ED-66231F973387}"/>
    <dgm:cxn modelId="{0D6E42D6-5DC1-42CC-B81A-40601285A298}" type="presOf" srcId="{262D33A7-027E-473B-B6FD-E0E0ACAA3517}" destId="{A8EF9EA6-D11B-443A-AB73-CF25BBF614C4}" srcOrd="0" destOrd="0" presId="urn:microsoft.com/office/officeart/2005/8/layout/venn2"/>
    <dgm:cxn modelId="{4C5B43B0-0047-494D-A9BC-AB0C341862D8}" type="presOf" srcId="{262D33A7-027E-473B-B6FD-E0E0ACAA3517}" destId="{9582ED99-5905-41DA-B3DB-091D17DA6D69}" srcOrd="1" destOrd="0" presId="urn:microsoft.com/office/officeart/2005/8/layout/venn2"/>
    <dgm:cxn modelId="{0881FA43-1A91-468F-8097-3FF0D3F8A8B8}" type="presOf" srcId="{93910C8B-1E97-4CE4-8D08-EAF34873DA46}" destId="{66EFA173-0335-4E1E-A454-EF6593AEE4D8}" srcOrd="1" destOrd="0" presId="urn:microsoft.com/office/officeart/2005/8/layout/venn2"/>
    <dgm:cxn modelId="{B5D07421-B1A1-4F20-AE94-E789C587BEBC}" type="presOf" srcId="{DBEB5A4E-59F9-4E8E-97E8-24F7EFDADFEC}" destId="{6AD3F020-8290-4F7B-AC93-08801B26C678}" srcOrd="0" destOrd="0" presId="urn:microsoft.com/office/officeart/2005/8/layout/venn2"/>
    <dgm:cxn modelId="{A54FB30F-0B67-407E-909F-7019E1BD7C21}" type="presOf" srcId="{0535C2D4-3CD6-40B5-9D6E-D93C81025C0F}" destId="{7F337A08-C4CD-4FCA-81EC-4CBA192A0BD4}" srcOrd="0" destOrd="0" presId="urn:microsoft.com/office/officeart/2005/8/layout/venn2"/>
    <dgm:cxn modelId="{DFE03C67-BE91-422D-BF3A-4C9DE75C0001}" type="presOf" srcId="{93910C8B-1E97-4CE4-8D08-EAF34873DA46}" destId="{1D3DDA20-4F49-41BB-8FEB-3FB91A8598BD}" srcOrd="0" destOrd="0" presId="urn:microsoft.com/office/officeart/2005/8/layout/venn2"/>
    <dgm:cxn modelId="{208919A8-3A3D-406F-9574-156833E18C61}" type="presOf" srcId="{0535C2D4-3CD6-40B5-9D6E-D93C81025C0F}" destId="{C6725FAB-D785-4A4F-8393-054719ACA6F5}" srcOrd="1" destOrd="0" presId="urn:microsoft.com/office/officeart/2005/8/layout/venn2"/>
    <dgm:cxn modelId="{4F715067-B96F-471B-AADC-1CA44CF37FA5}" srcId="{FFD0233E-A418-4ABB-A531-09BAC1F11307}" destId="{DBEB5A4E-59F9-4E8E-97E8-24F7EFDADFEC}" srcOrd="1" destOrd="0" parTransId="{CF3109D9-2988-4C44-B057-5D12ADC8A0BC}" sibTransId="{C75E3CF5-2D48-474A-AF4A-87108BBDA004}"/>
    <dgm:cxn modelId="{E477CE79-73E7-4093-B2C2-6045134DB237}" type="presParOf" srcId="{1CDBB46F-EC06-4BA5-889E-AE2CB3438B66}" destId="{0A103CBF-0B6E-425A-9B8E-EA1B2F26AA0F}" srcOrd="0" destOrd="0" presId="urn:microsoft.com/office/officeart/2005/8/layout/venn2"/>
    <dgm:cxn modelId="{55A2A502-1681-46CD-B436-DDDE06BC767C}" type="presParOf" srcId="{0A103CBF-0B6E-425A-9B8E-EA1B2F26AA0F}" destId="{1D3DDA20-4F49-41BB-8FEB-3FB91A8598BD}" srcOrd="0" destOrd="0" presId="urn:microsoft.com/office/officeart/2005/8/layout/venn2"/>
    <dgm:cxn modelId="{E750A21F-7053-4C98-B0AC-095188C68007}" type="presParOf" srcId="{0A103CBF-0B6E-425A-9B8E-EA1B2F26AA0F}" destId="{66EFA173-0335-4E1E-A454-EF6593AEE4D8}" srcOrd="1" destOrd="0" presId="urn:microsoft.com/office/officeart/2005/8/layout/venn2"/>
    <dgm:cxn modelId="{F50F137C-71B2-47F7-9B4D-411452946219}" type="presParOf" srcId="{1CDBB46F-EC06-4BA5-889E-AE2CB3438B66}" destId="{189650AC-D67A-456A-8C19-32DBD8892E0C}" srcOrd="1" destOrd="0" presId="urn:microsoft.com/office/officeart/2005/8/layout/venn2"/>
    <dgm:cxn modelId="{0939C355-7289-412A-A162-5730183A55B7}" type="presParOf" srcId="{189650AC-D67A-456A-8C19-32DBD8892E0C}" destId="{6AD3F020-8290-4F7B-AC93-08801B26C678}" srcOrd="0" destOrd="0" presId="urn:microsoft.com/office/officeart/2005/8/layout/venn2"/>
    <dgm:cxn modelId="{A91A9B06-659E-4286-8DB1-C5469BB3D5D1}" type="presParOf" srcId="{189650AC-D67A-456A-8C19-32DBD8892E0C}" destId="{E0B0D80C-C04F-4BE7-9A2F-439BF7C20594}" srcOrd="1" destOrd="0" presId="urn:microsoft.com/office/officeart/2005/8/layout/venn2"/>
    <dgm:cxn modelId="{B6623C71-7B79-454B-A28C-0E551DA695A4}" type="presParOf" srcId="{1CDBB46F-EC06-4BA5-889E-AE2CB3438B66}" destId="{0686E597-818C-4768-93F2-5D6FDBD3A74E}" srcOrd="2" destOrd="0" presId="urn:microsoft.com/office/officeart/2005/8/layout/venn2"/>
    <dgm:cxn modelId="{EA461327-798F-4E98-92B7-2875D7AF5EC0}" type="presParOf" srcId="{0686E597-818C-4768-93F2-5D6FDBD3A74E}" destId="{A8EF9EA6-D11B-443A-AB73-CF25BBF614C4}" srcOrd="0" destOrd="0" presId="urn:microsoft.com/office/officeart/2005/8/layout/venn2"/>
    <dgm:cxn modelId="{8122CFC3-7021-45B5-9DFB-5B89624E32D1}" type="presParOf" srcId="{0686E597-818C-4768-93F2-5D6FDBD3A74E}" destId="{9582ED99-5905-41DA-B3DB-091D17DA6D69}" srcOrd="1" destOrd="0" presId="urn:microsoft.com/office/officeart/2005/8/layout/venn2"/>
    <dgm:cxn modelId="{F49EE0CB-F743-4D8F-AC0F-FCDFF48669CB}" type="presParOf" srcId="{1CDBB46F-EC06-4BA5-889E-AE2CB3438B66}" destId="{A7EED8B1-A988-425A-A606-7F9F2AD349C6}" srcOrd="3" destOrd="0" presId="urn:microsoft.com/office/officeart/2005/8/layout/venn2"/>
    <dgm:cxn modelId="{DEEFCFFC-39BF-43BE-8A57-2823A5724B84}" type="presParOf" srcId="{A7EED8B1-A988-425A-A606-7F9F2AD349C6}" destId="{7F337A08-C4CD-4FCA-81EC-4CBA192A0BD4}" srcOrd="0" destOrd="0" presId="urn:microsoft.com/office/officeart/2005/8/layout/venn2"/>
    <dgm:cxn modelId="{99B44EA8-A024-47CB-8647-79AA8DEC6064}" type="presParOf" srcId="{A7EED8B1-A988-425A-A606-7F9F2AD349C6}" destId="{C6725FAB-D785-4A4F-8393-054719ACA6F5}" srcOrd="1" destOrd="0" presId="urn:microsoft.com/office/officeart/2005/8/layout/venn2"/>
  </dgm:cxnLst>
  <dgm:bg/>
  <dgm:whole/>
</dgm:dataModel>
</file>

<file path=ppt/diagrams/data3.xml><?xml version="1.0" encoding="utf-8"?>
<dgm:dataModel xmlns:dgm="http://schemas.openxmlformats.org/drawingml/2006/diagram" xmlns:a="http://schemas.openxmlformats.org/drawingml/2006/main">
  <dgm:ptLst>
    <dgm:pt modelId="{FFD0233E-A418-4ABB-A531-09BAC1F1130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AU"/>
        </a:p>
      </dgm:t>
    </dgm:pt>
    <dgm:pt modelId="{93910C8B-1E97-4CE4-8D08-EAF34873DA46}">
      <dgm:prSet phldrT="[Text]" custT="1"/>
      <dgm:spPr/>
      <dgm:t>
        <a:bodyPr/>
        <a:lstStyle/>
        <a:p>
          <a:r>
            <a:rPr lang="en-AU" sz="1800" dirty="0"/>
            <a:t>General Population</a:t>
          </a:r>
        </a:p>
      </dgm:t>
    </dgm:pt>
    <dgm:pt modelId="{D5B191D4-5B67-47F0-9E2C-19525EC8081F}" type="parTrans" cxnId="{AAECFD4C-1303-42C1-BBC0-9993E1E44708}">
      <dgm:prSet/>
      <dgm:spPr/>
      <dgm:t>
        <a:bodyPr/>
        <a:lstStyle/>
        <a:p>
          <a:endParaRPr lang="en-AU"/>
        </a:p>
      </dgm:t>
    </dgm:pt>
    <dgm:pt modelId="{CF9F7325-9918-4425-92ED-66231F973387}" type="sibTrans" cxnId="{AAECFD4C-1303-42C1-BBC0-9993E1E44708}">
      <dgm:prSet/>
      <dgm:spPr/>
      <dgm:t>
        <a:bodyPr/>
        <a:lstStyle/>
        <a:p>
          <a:endParaRPr lang="en-AU"/>
        </a:p>
      </dgm:t>
    </dgm:pt>
    <dgm:pt modelId="{DBEB5A4E-59F9-4E8E-97E8-24F7EFDADFEC}">
      <dgm:prSet phldrT="[Text]" custT="1"/>
      <dgm:spPr/>
      <dgm:t>
        <a:bodyPr/>
        <a:lstStyle/>
        <a:p>
          <a:r>
            <a:rPr lang="en-AU" sz="2000" dirty="0" smtClean="0"/>
            <a:t>Science Students</a:t>
          </a:r>
          <a:endParaRPr lang="en-AU" sz="2000" dirty="0"/>
        </a:p>
      </dgm:t>
    </dgm:pt>
    <dgm:pt modelId="{CF3109D9-2988-4C44-B057-5D12ADC8A0BC}" type="parTrans" cxnId="{4F715067-B96F-471B-AADC-1CA44CF37FA5}">
      <dgm:prSet/>
      <dgm:spPr/>
      <dgm:t>
        <a:bodyPr/>
        <a:lstStyle/>
        <a:p>
          <a:endParaRPr lang="en-AU"/>
        </a:p>
      </dgm:t>
    </dgm:pt>
    <dgm:pt modelId="{C75E3CF5-2D48-474A-AF4A-87108BBDA004}" type="sibTrans" cxnId="{4F715067-B96F-471B-AADC-1CA44CF37FA5}">
      <dgm:prSet/>
      <dgm:spPr/>
      <dgm:t>
        <a:bodyPr/>
        <a:lstStyle/>
        <a:p>
          <a:endParaRPr lang="en-AU"/>
        </a:p>
      </dgm:t>
    </dgm:pt>
    <dgm:pt modelId="{262D33A7-027E-473B-B6FD-E0E0ACAA3517}">
      <dgm:prSet phldrT="[Text]" custT="1"/>
      <dgm:spPr/>
      <dgm:t>
        <a:bodyPr/>
        <a:lstStyle/>
        <a:p>
          <a:r>
            <a:rPr lang="en-AU" sz="1600" dirty="0" smtClean="0"/>
            <a:t>Scientists</a:t>
          </a:r>
          <a:endParaRPr lang="en-AU" sz="1600" dirty="0"/>
        </a:p>
      </dgm:t>
    </dgm:pt>
    <dgm:pt modelId="{F1A155A8-77DA-4B82-BCDD-BBFC27C5C3F6}" type="parTrans" cxnId="{BF7DCAF5-7EB3-48EE-BB9D-B8EB0DF094E0}">
      <dgm:prSet/>
      <dgm:spPr/>
      <dgm:t>
        <a:bodyPr/>
        <a:lstStyle/>
        <a:p>
          <a:endParaRPr lang="en-AU"/>
        </a:p>
      </dgm:t>
    </dgm:pt>
    <dgm:pt modelId="{746FABC3-E924-4248-BF9F-6D2591807FA5}" type="sibTrans" cxnId="{BF7DCAF5-7EB3-48EE-BB9D-B8EB0DF094E0}">
      <dgm:prSet/>
      <dgm:spPr/>
      <dgm:t>
        <a:bodyPr/>
        <a:lstStyle/>
        <a:p>
          <a:endParaRPr lang="en-AU"/>
        </a:p>
      </dgm:t>
    </dgm:pt>
    <dgm:pt modelId="{0535C2D4-3CD6-40B5-9D6E-D93C81025C0F}">
      <dgm:prSet phldrT="[Text]"/>
      <dgm:spPr>
        <a:noFill/>
      </dgm:spPr>
      <dgm:t>
        <a:bodyPr/>
        <a:lstStyle/>
        <a:p>
          <a:r>
            <a:rPr lang="en-AU" dirty="0" smtClean="0"/>
            <a:t>Scientifically literate people</a:t>
          </a:r>
          <a:endParaRPr lang="en-AU" dirty="0"/>
        </a:p>
      </dgm:t>
    </dgm:pt>
    <dgm:pt modelId="{1A4E4CD1-BDAF-425A-8335-A9BA752E71D4}" type="parTrans" cxnId="{DC2C4344-B1F6-4110-9A67-E3F2F67C3EF5}">
      <dgm:prSet/>
      <dgm:spPr/>
      <dgm:t>
        <a:bodyPr/>
        <a:lstStyle/>
        <a:p>
          <a:endParaRPr lang="en-AU"/>
        </a:p>
      </dgm:t>
    </dgm:pt>
    <dgm:pt modelId="{9DC8AB04-DD9B-4A6D-85FA-2FC22115DCDB}" type="sibTrans" cxnId="{DC2C4344-B1F6-4110-9A67-E3F2F67C3EF5}">
      <dgm:prSet/>
      <dgm:spPr/>
      <dgm:t>
        <a:bodyPr/>
        <a:lstStyle/>
        <a:p>
          <a:endParaRPr lang="en-AU"/>
        </a:p>
      </dgm:t>
    </dgm:pt>
    <dgm:pt modelId="{1CDBB46F-EC06-4BA5-889E-AE2CB3438B66}" type="pres">
      <dgm:prSet presAssocID="{FFD0233E-A418-4ABB-A531-09BAC1F11307}" presName="Name0" presStyleCnt="0">
        <dgm:presLayoutVars>
          <dgm:chMax val="7"/>
          <dgm:resizeHandles val="exact"/>
        </dgm:presLayoutVars>
      </dgm:prSet>
      <dgm:spPr/>
      <dgm:t>
        <a:bodyPr/>
        <a:lstStyle/>
        <a:p>
          <a:endParaRPr lang="en-AU"/>
        </a:p>
      </dgm:t>
    </dgm:pt>
    <dgm:pt modelId="{0A103CBF-0B6E-425A-9B8E-EA1B2F26AA0F}" type="pres">
      <dgm:prSet presAssocID="{FFD0233E-A418-4ABB-A531-09BAC1F11307}" presName="comp1" presStyleCnt="0"/>
      <dgm:spPr/>
    </dgm:pt>
    <dgm:pt modelId="{1D3DDA20-4F49-41BB-8FEB-3FB91A8598BD}" type="pres">
      <dgm:prSet presAssocID="{FFD0233E-A418-4ABB-A531-09BAC1F11307}" presName="circle1" presStyleLbl="node1" presStyleIdx="0" presStyleCnt="4"/>
      <dgm:spPr/>
      <dgm:t>
        <a:bodyPr/>
        <a:lstStyle/>
        <a:p>
          <a:endParaRPr lang="en-AU"/>
        </a:p>
      </dgm:t>
    </dgm:pt>
    <dgm:pt modelId="{66EFA173-0335-4E1E-A454-EF6593AEE4D8}" type="pres">
      <dgm:prSet presAssocID="{FFD0233E-A418-4ABB-A531-09BAC1F11307}" presName="c1text" presStyleLbl="node1" presStyleIdx="0" presStyleCnt="4">
        <dgm:presLayoutVars>
          <dgm:bulletEnabled val="1"/>
        </dgm:presLayoutVars>
      </dgm:prSet>
      <dgm:spPr/>
      <dgm:t>
        <a:bodyPr/>
        <a:lstStyle/>
        <a:p>
          <a:endParaRPr lang="en-AU"/>
        </a:p>
      </dgm:t>
    </dgm:pt>
    <dgm:pt modelId="{189650AC-D67A-456A-8C19-32DBD8892E0C}" type="pres">
      <dgm:prSet presAssocID="{FFD0233E-A418-4ABB-A531-09BAC1F11307}" presName="comp2" presStyleCnt="0"/>
      <dgm:spPr/>
    </dgm:pt>
    <dgm:pt modelId="{6AD3F020-8290-4F7B-AC93-08801B26C678}" type="pres">
      <dgm:prSet presAssocID="{FFD0233E-A418-4ABB-A531-09BAC1F11307}" presName="circle2" presStyleLbl="node1" presStyleIdx="1" presStyleCnt="4"/>
      <dgm:spPr/>
      <dgm:t>
        <a:bodyPr/>
        <a:lstStyle/>
        <a:p>
          <a:endParaRPr lang="en-AU"/>
        </a:p>
      </dgm:t>
    </dgm:pt>
    <dgm:pt modelId="{E0B0D80C-C04F-4BE7-9A2F-439BF7C20594}" type="pres">
      <dgm:prSet presAssocID="{FFD0233E-A418-4ABB-A531-09BAC1F11307}" presName="c2text" presStyleLbl="node1" presStyleIdx="1" presStyleCnt="4">
        <dgm:presLayoutVars>
          <dgm:bulletEnabled val="1"/>
        </dgm:presLayoutVars>
      </dgm:prSet>
      <dgm:spPr/>
      <dgm:t>
        <a:bodyPr/>
        <a:lstStyle/>
        <a:p>
          <a:endParaRPr lang="en-AU"/>
        </a:p>
      </dgm:t>
    </dgm:pt>
    <dgm:pt modelId="{0686E597-818C-4768-93F2-5D6FDBD3A74E}" type="pres">
      <dgm:prSet presAssocID="{FFD0233E-A418-4ABB-A531-09BAC1F11307}" presName="comp3" presStyleCnt="0"/>
      <dgm:spPr/>
    </dgm:pt>
    <dgm:pt modelId="{A8EF9EA6-D11B-443A-AB73-CF25BBF614C4}" type="pres">
      <dgm:prSet presAssocID="{FFD0233E-A418-4ABB-A531-09BAC1F11307}" presName="circle3" presStyleLbl="node1" presStyleIdx="2" presStyleCnt="4"/>
      <dgm:spPr/>
      <dgm:t>
        <a:bodyPr/>
        <a:lstStyle/>
        <a:p>
          <a:endParaRPr lang="en-AU"/>
        </a:p>
      </dgm:t>
    </dgm:pt>
    <dgm:pt modelId="{9582ED99-5905-41DA-B3DB-091D17DA6D69}" type="pres">
      <dgm:prSet presAssocID="{FFD0233E-A418-4ABB-A531-09BAC1F11307}" presName="c3text" presStyleLbl="node1" presStyleIdx="2" presStyleCnt="4">
        <dgm:presLayoutVars>
          <dgm:bulletEnabled val="1"/>
        </dgm:presLayoutVars>
      </dgm:prSet>
      <dgm:spPr/>
      <dgm:t>
        <a:bodyPr/>
        <a:lstStyle/>
        <a:p>
          <a:endParaRPr lang="en-AU"/>
        </a:p>
      </dgm:t>
    </dgm:pt>
    <dgm:pt modelId="{A7EED8B1-A988-425A-A606-7F9F2AD349C6}" type="pres">
      <dgm:prSet presAssocID="{FFD0233E-A418-4ABB-A531-09BAC1F11307}" presName="comp4" presStyleCnt="0"/>
      <dgm:spPr/>
    </dgm:pt>
    <dgm:pt modelId="{7F337A08-C4CD-4FCA-81EC-4CBA192A0BD4}" type="pres">
      <dgm:prSet presAssocID="{FFD0233E-A418-4ABB-A531-09BAC1F11307}" presName="circle4" presStyleLbl="node1" presStyleIdx="3" presStyleCnt="4" custScaleX="174333"/>
      <dgm:spPr/>
      <dgm:t>
        <a:bodyPr/>
        <a:lstStyle/>
        <a:p>
          <a:endParaRPr lang="en-AU"/>
        </a:p>
      </dgm:t>
    </dgm:pt>
    <dgm:pt modelId="{C6725FAB-D785-4A4F-8393-054719ACA6F5}" type="pres">
      <dgm:prSet presAssocID="{FFD0233E-A418-4ABB-A531-09BAC1F11307}" presName="c4text" presStyleLbl="node1" presStyleIdx="3" presStyleCnt="4">
        <dgm:presLayoutVars>
          <dgm:bulletEnabled val="1"/>
        </dgm:presLayoutVars>
      </dgm:prSet>
      <dgm:spPr/>
      <dgm:t>
        <a:bodyPr/>
        <a:lstStyle/>
        <a:p>
          <a:endParaRPr lang="en-AU"/>
        </a:p>
      </dgm:t>
    </dgm:pt>
  </dgm:ptLst>
  <dgm:cxnLst>
    <dgm:cxn modelId="{A33E3D7F-A173-4EA3-977F-0EA9BE136901}" type="presOf" srcId="{93910C8B-1E97-4CE4-8D08-EAF34873DA46}" destId="{66EFA173-0335-4E1E-A454-EF6593AEE4D8}" srcOrd="1" destOrd="0" presId="urn:microsoft.com/office/officeart/2005/8/layout/venn2"/>
    <dgm:cxn modelId="{BF7DCAF5-7EB3-48EE-BB9D-B8EB0DF094E0}" srcId="{FFD0233E-A418-4ABB-A531-09BAC1F11307}" destId="{262D33A7-027E-473B-B6FD-E0E0ACAA3517}" srcOrd="2" destOrd="0" parTransId="{F1A155A8-77DA-4B82-BCDD-BBFC27C5C3F6}" sibTransId="{746FABC3-E924-4248-BF9F-6D2591807FA5}"/>
    <dgm:cxn modelId="{DC2C4344-B1F6-4110-9A67-E3F2F67C3EF5}" srcId="{FFD0233E-A418-4ABB-A531-09BAC1F11307}" destId="{0535C2D4-3CD6-40B5-9D6E-D93C81025C0F}" srcOrd="3" destOrd="0" parTransId="{1A4E4CD1-BDAF-425A-8335-A9BA752E71D4}" sibTransId="{9DC8AB04-DD9B-4A6D-85FA-2FC22115DCDB}"/>
    <dgm:cxn modelId="{14DFB375-358D-4A73-96C9-7E0095426726}" type="presOf" srcId="{0535C2D4-3CD6-40B5-9D6E-D93C81025C0F}" destId="{C6725FAB-D785-4A4F-8393-054719ACA6F5}" srcOrd="1" destOrd="0" presId="urn:microsoft.com/office/officeart/2005/8/layout/venn2"/>
    <dgm:cxn modelId="{AAECFD4C-1303-42C1-BBC0-9993E1E44708}" srcId="{FFD0233E-A418-4ABB-A531-09BAC1F11307}" destId="{93910C8B-1E97-4CE4-8D08-EAF34873DA46}" srcOrd="0" destOrd="0" parTransId="{D5B191D4-5B67-47F0-9E2C-19525EC8081F}" sibTransId="{CF9F7325-9918-4425-92ED-66231F973387}"/>
    <dgm:cxn modelId="{32AC3BDF-C7CA-4825-8658-490699CE07C0}" type="presOf" srcId="{93910C8B-1E97-4CE4-8D08-EAF34873DA46}" destId="{1D3DDA20-4F49-41BB-8FEB-3FB91A8598BD}" srcOrd="0" destOrd="0" presId="urn:microsoft.com/office/officeart/2005/8/layout/venn2"/>
    <dgm:cxn modelId="{73466513-0984-4316-9189-29BAAA064FBB}" type="presOf" srcId="{262D33A7-027E-473B-B6FD-E0E0ACAA3517}" destId="{A8EF9EA6-D11B-443A-AB73-CF25BBF614C4}" srcOrd="0" destOrd="0" presId="urn:microsoft.com/office/officeart/2005/8/layout/venn2"/>
    <dgm:cxn modelId="{45087126-A8A6-4C6B-8905-81AD3EC42726}" type="presOf" srcId="{FFD0233E-A418-4ABB-A531-09BAC1F11307}" destId="{1CDBB46F-EC06-4BA5-889E-AE2CB3438B66}" srcOrd="0" destOrd="0" presId="urn:microsoft.com/office/officeart/2005/8/layout/venn2"/>
    <dgm:cxn modelId="{0E3E5654-0AB8-4D55-9720-99BFB7D1F436}" type="presOf" srcId="{DBEB5A4E-59F9-4E8E-97E8-24F7EFDADFEC}" destId="{E0B0D80C-C04F-4BE7-9A2F-439BF7C20594}" srcOrd="1" destOrd="0" presId="urn:microsoft.com/office/officeart/2005/8/layout/venn2"/>
    <dgm:cxn modelId="{1BEFC59D-A36F-492E-9948-62EB643DB602}" type="presOf" srcId="{0535C2D4-3CD6-40B5-9D6E-D93C81025C0F}" destId="{7F337A08-C4CD-4FCA-81EC-4CBA192A0BD4}" srcOrd="0" destOrd="0" presId="urn:microsoft.com/office/officeart/2005/8/layout/venn2"/>
    <dgm:cxn modelId="{EA861B1A-CCBB-4D4A-AC04-1A4E5E14689B}" type="presOf" srcId="{262D33A7-027E-473B-B6FD-E0E0ACAA3517}" destId="{9582ED99-5905-41DA-B3DB-091D17DA6D69}" srcOrd="1" destOrd="0" presId="urn:microsoft.com/office/officeart/2005/8/layout/venn2"/>
    <dgm:cxn modelId="{4F715067-B96F-471B-AADC-1CA44CF37FA5}" srcId="{FFD0233E-A418-4ABB-A531-09BAC1F11307}" destId="{DBEB5A4E-59F9-4E8E-97E8-24F7EFDADFEC}" srcOrd="1" destOrd="0" parTransId="{CF3109D9-2988-4C44-B057-5D12ADC8A0BC}" sibTransId="{C75E3CF5-2D48-474A-AF4A-87108BBDA004}"/>
    <dgm:cxn modelId="{A42EC04E-D727-4489-AF62-E30AC70A83A1}" type="presOf" srcId="{DBEB5A4E-59F9-4E8E-97E8-24F7EFDADFEC}" destId="{6AD3F020-8290-4F7B-AC93-08801B26C678}" srcOrd="0" destOrd="0" presId="urn:microsoft.com/office/officeart/2005/8/layout/venn2"/>
    <dgm:cxn modelId="{B17B9834-BC7D-4461-8D8F-DBF378DCC976}" type="presParOf" srcId="{1CDBB46F-EC06-4BA5-889E-AE2CB3438B66}" destId="{0A103CBF-0B6E-425A-9B8E-EA1B2F26AA0F}" srcOrd="0" destOrd="0" presId="urn:microsoft.com/office/officeart/2005/8/layout/venn2"/>
    <dgm:cxn modelId="{FBAB47A6-91FC-4DD6-8548-221A948D1C13}" type="presParOf" srcId="{0A103CBF-0B6E-425A-9B8E-EA1B2F26AA0F}" destId="{1D3DDA20-4F49-41BB-8FEB-3FB91A8598BD}" srcOrd="0" destOrd="0" presId="urn:microsoft.com/office/officeart/2005/8/layout/venn2"/>
    <dgm:cxn modelId="{9C24B124-E3D0-4566-A218-FF2D1F755FC3}" type="presParOf" srcId="{0A103CBF-0B6E-425A-9B8E-EA1B2F26AA0F}" destId="{66EFA173-0335-4E1E-A454-EF6593AEE4D8}" srcOrd="1" destOrd="0" presId="urn:microsoft.com/office/officeart/2005/8/layout/venn2"/>
    <dgm:cxn modelId="{109D7BD1-14BC-4B47-8F58-9E86CB5639A3}" type="presParOf" srcId="{1CDBB46F-EC06-4BA5-889E-AE2CB3438B66}" destId="{189650AC-D67A-456A-8C19-32DBD8892E0C}" srcOrd="1" destOrd="0" presId="urn:microsoft.com/office/officeart/2005/8/layout/venn2"/>
    <dgm:cxn modelId="{E6F09399-880C-478E-BDC2-87E8DAE91CD8}" type="presParOf" srcId="{189650AC-D67A-456A-8C19-32DBD8892E0C}" destId="{6AD3F020-8290-4F7B-AC93-08801B26C678}" srcOrd="0" destOrd="0" presId="urn:microsoft.com/office/officeart/2005/8/layout/venn2"/>
    <dgm:cxn modelId="{A9A05C34-C03E-4D31-A2C8-6E6F389A1C7C}" type="presParOf" srcId="{189650AC-D67A-456A-8C19-32DBD8892E0C}" destId="{E0B0D80C-C04F-4BE7-9A2F-439BF7C20594}" srcOrd="1" destOrd="0" presId="urn:microsoft.com/office/officeart/2005/8/layout/venn2"/>
    <dgm:cxn modelId="{98E9B6AB-3443-4C9E-B3F0-32762EE3383F}" type="presParOf" srcId="{1CDBB46F-EC06-4BA5-889E-AE2CB3438B66}" destId="{0686E597-818C-4768-93F2-5D6FDBD3A74E}" srcOrd="2" destOrd="0" presId="urn:microsoft.com/office/officeart/2005/8/layout/venn2"/>
    <dgm:cxn modelId="{6518A532-B7F5-45B7-86E8-E3AE5D4E4B3F}" type="presParOf" srcId="{0686E597-818C-4768-93F2-5D6FDBD3A74E}" destId="{A8EF9EA6-D11B-443A-AB73-CF25BBF614C4}" srcOrd="0" destOrd="0" presId="urn:microsoft.com/office/officeart/2005/8/layout/venn2"/>
    <dgm:cxn modelId="{36B68864-DCEE-4A93-BB8F-8FA5B507972B}" type="presParOf" srcId="{0686E597-818C-4768-93F2-5D6FDBD3A74E}" destId="{9582ED99-5905-41DA-B3DB-091D17DA6D69}" srcOrd="1" destOrd="0" presId="urn:microsoft.com/office/officeart/2005/8/layout/venn2"/>
    <dgm:cxn modelId="{8E6A9793-1029-47AF-85A6-CB8B788DCD7A}" type="presParOf" srcId="{1CDBB46F-EC06-4BA5-889E-AE2CB3438B66}" destId="{A7EED8B1-A988-425A-A606-7F9F2AD349C6}" srcOrd="3" destOrd="0" presId="urn:microsoft.com/office/officeart/2005/8/layout/venn2"/>
    <dgm:cxn modelId="{79E65697-2F78-422A-AF9C-BF96B64F3501}" type="presParOf" srcId="{A7EED8B1-A988-425A-A606-7F9F2AD349C6}" destId="{7F337A08-C4CD-4FCA-81EC-4CBA192A0BD4}" srcOrd="0" destOrd="0" presId="urn:microsoft.com/office/officeart/2005/8/layout/venn2"/>
    <dgm:cxn modelId="{6251A287-758D-4300-A0DC-70B3872D3BAF}" type="presParOf" srcId="{A7EED8B1-A988-425A-A606-7F9F2AD349C6}" destId="{C6725FAB-D785-4A4F-8393-054719ACA6F5}" srcOrd="1" destOrd="0" presId="urn:microsoft.com/office/officeart/2005/8/layout/venn2"/>
  </dgm:cxnLst>
  <dgm:bg/>
  <dgm:whole/>
</dgm:dataModel>
</file>

<file path=ppt/diagrams/data4.xml><?xml version="1.0" encoding="utf-8"?>
<dgm:dataModel xmlns:dgm="http://schemas.openxmlformats.org/drawingml/2006/diagram" xmlns:a="http://schemas.openxmlformats.org/drawingml/2006/main">
  <dgm:ptLst>
    <dgm:pt modelId="{FFD0233E-A418-4ABB-A531-09BAC1F1130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AU"/>
        </a:p>
      </dgm:t>
    </dgm:pt>
    <dgm:pt modelId="{93910C8B-1E97-4CE4-8D08-EAF34873DA46}">
      <dgm:prSet phldrT="[Text]" custT="1"/>
      <dgm:spPr/>
      <dgm:t>
        <a:bodyPr/>
        <a:lstStyle/>
        <a:p>
          <a:r>
            <a:rPr lang="en-AU" sz="2000" dirty="0" smtClean="0"/>
            <a:t>Scientifically Literate People</a:t>
          </a:r>
          <a:endParaRPr lang="en-AU" sz="2000" dirty="0"/>
        </a:p>
      </dgm:t>
    </dgm:pt>
    <dgm:pt modelId="{D5B191D4-5B67-47F0-9E2C-19525EC8081F}" type="parTrans" cxnId="{AAECFD4C-1303-42C1-BBC0-9993E1E44708}">
      <dgm:prSet/>
      <dgm:spPr/>
      <dgm:t>
        <a:bodyPr/>
        <a:lstStyle/>
        <a:p>
          <a:endParaRPr lang="en-AU"/>
        </a:p>
      </dgm:t>
    </dgm:pt>
    <dgm:pt modelId="{CF9F7325-9918-4425-92ED-66231F973387}" type="sibTrans" cxnId="{AAECFD4C-1303-42C1-BBC0-9993E1E44708}">
      <dgm:prSet/>
      <dgm:spPr/>
      <dgm:t>
        <a:bodyPr/>
        <a:lstStyle/>
        <a:p>
          <a:endParaRPr lang="en-AU"/>
        </a:p>
      </dgm:t>
    </dgm:pt>
    <dgm:pt modelId="{DBEB5A4E-59F9-4E8E-97E8-24F7EFDADFEC}">
      <dgm:prSet phldrT="[Text]" custT="1"/>
      <dgm:spPr/>
      <dgm:t>
        <a:bodyPr/>
        <a:lstStyle/>
        <a:p>
          <a:r>
            <a:rPr lang="en-AU" sz="2000" dirty="0"/>
            <a:t>Science Students</a:t>
          </a:r>
        </a:p>
      </dgm:t>
    </dgm:pt>
    <dgm:pt modelId="{CF3109D9-2988-4C44-B057-5D12ADC8A0BC}" type="parTrans" cxnId="{4F715067-B96F-471B-AADC-1CA44CF37FA5}">
      <dgm:prSet/>
      <dgm:spPr/>
      <dgm:t>
        <a:bodyPr/>
        <a:lstStyle/>
        <a:p>
          <a:endParaRPr lang="en-AU"/>
        </a:p>
      </dgm:t>
    </dgm:pt>
    <dgm:pt modelId="{C75E3CF5-2D48-474A-AF4A-87108BBDA004}" type="sibTrans" cxnId="{4F715067-B96F-471B-AADC-1CA44CF37FA5}">
      <dgm:prSet/>
      <dgm:spPr/>
      <dgm:t>
        <a:bodyPr/>
        <a:lstStyle/>
        <a:p>
          <a:endParaRPr lang="en-AU"/>
        </a:p>
      </dgm:t>
    </dgm:pt>
    <dgm:pt modelId="{262D33A7-027E-473B-B6FD-E0E0ACAA3517}">
      <dgm:prSet phldrT="[Text]" custT="1"/>
      <dgm:spPr/>
      <dgm:t>
        <a:bodyPr/>
        <a:lstStyle/>
        <a:p>
          <a:r>
            <a:rPr lang="en-AU" sz="2000" dirty="0" smtClean="0"/>
            <a:t>Scientists</a:t>
          </a:r>
          <a:endParaRPr lang="en-AU" sz="2000" dirty="0"/>
        </a:p>
      </dgm:t>
    </dgm:pt>
    <dgm:pt modelId="{F1A155A8-77DA-4B82-BCDD-BBFC27C5C3F6}" type="parTrans" cxnId="{BF7DCAF5-7EB3-48EE-BB9D-B8EB0DF094E0}">
      <dgm:prSet/>
      <dgm:spPr/>
      <dgm:t>
        <a:bodyPr/>
        <a:lstStyle/>
        <a:p>
          <a:endParaRPr lang="en-AU"/>
        </a:p>
      </dgm:t>
    </dgm:pt>
    <dgm:pt modelId="{746FABC3-E924-4248-BF9F-6D2591807FA5}" type="sibTrans" cxnId="{BF7DCAF5-7EB3-48EE-BB9D-B8EB0DF094E0}">
      <dgm:prSet/>
      <dgm:spPr/>
      <dgm:t>
        <a:bodyPr/>
        <a:lstStyle/>
        <a:p>
          <a:endParaRPr lang="en-AU"/>
        </a:p>
      </dgm:t>
    </dgm:pt>
    <dgm:pt modelId="{1CDBB46F-EC06-4BA5-889E-AE2CB3438B66}" type="pres">
      <dgm:prSet presAssocID="{FFD0233E-A418-4ABB-A531-09BAC1F11307}" presName="Name0" presStyleCnt="0">
        <dgm:presLayoutVars>
          <dgm:chMax val="7"/>
          <dgm:resizeHandles val="exact"/>
        </dgm:presLayoutVars>
      </dgm:prSet>
      <dgm:spPr/>
      <dgm:t>
        <a:bodyPr/>
        <a:lstStyle/>
        <a:p>
          <a:endParaRPr lang="en-AU"/>
        </a:p>
      </dgm:t>
    </dgm:pt>
    <dgm:pt modelId="{0A103CBF-0B6E-425A-9B8E-EA1B2F26AA0F}" type="pres">
      <dgm:prSet presAssocID="{FFD0233E-A418-4ABB-A531-09BAC1F11307}" presName="comp1" presStyleCnt="0"/>
      <dgm:spPr/>
    </dgm:pt>
    <dgm:pt modelId="{1D3DDA20-4F49-41BB-8FEB-3FB91A8598BD}" type="pres">
      <dgm:prSet presAssocID="{FFD0233E-A418-4ABB-A531-09BAC1F11307}" presName="circle1" presStyleLbl="node1" presStyleIdx="0" presStyleCnt="3"/>
      <dgm:spPr/>
      <dgm:t>
        <a:bodyPr/>
        <a:lstStyle/>
        <a:p>
          <a:endParaRPr lang="en-AU"/>
        </a:p>
      </dgm:t>
    </dgm:pt>
    <dgm:pt modelId="{66EFA173-0335-4E1E-A454-EF6593AEE4D8}" type="pres">
      <dgm:prSet presAssocID="{FFD0233E-A418-4ABB-A531-09BAC1F11307}" presName="c1text" presStyleLbl="node1" presStyleIdx="0" presStyleCnt="3">
        <dgm:presLayoutVars>
          <dgm:bulletEnabled val="1"/>
        </dgm:presLayoutVars>
      </dgm:prSet>
      <dgm:spPr/>
      <dgm:t>
        <a:bodyPr/>
        <a:lstStyle/>
        <a:p>
          <a:endParaRPr lang="en-AU"/>
        </a:p>
      </dgm:t>
    </dgm:pt>
    <dgm:pt modelId="{189650AC-D67A-456A-8C19-32DBD8892E0C}" type="pres">
      <dgm:prSet presAssocID="{FFD0233E-A418-4ABB-A531-09BAC1F11307}" presName="comp2" presStyleCnt="0"/>
      <dgm:spPr/>
    </dgm:pt>
    <dgm:pt modelId="{6AD3F020-8290-4F7B-AC93-08801B26C678}" type="pres">
      <dgm:prSet presAssocID="{FFD0233E-A418-4ABB-A531-09BAC1F11307}" presName="circle2" presStyleLbl="node1" presStyleIdx="1" presStyleCnt="3"/>
      <dgm:spPr/>
      <dgm:t>
        <a:bodyPr/>
        <a:lstStyle/>
        <a:p>
          <a:endParaRPr lang="en-AU"/>
        </a:p>
      </dgm:t>
    </dgm:pt>
    <dgm:pt modelId="{E0B0D80C-C04F-4BE7-9A2F-439BF7C20594}" type="pres">
      <dgm:prSet presAssocID="{FFD0233E-A418-4ABB-A531-09BAC1F11307}" presName="c2text" presStyleLbl="node1" presStyleIdx="1" presStyleCnt="3">
        <dgm:presLayoutVars>
          <dgm:bulletEnabled val="1"/>
        </dgm:presLayoutVars>
      </dgm:prSet>
      <dgm:spPr/>
      <dgm:t>
        <a:bodyPr/>
        <a:lstStyle/>
        <a:p>
          <a:endParaRPr lang="en-AU"/>
        </a:p>
      </dgm:t>
    </dgm:pt>
    <dgm:pt modelId="{0686E597-818C-4768-93F2-5D6FDBD3A74E}" type="pres">
      <dgm:prSet presAssocID="{FFD0233E-A418-4ABB-A531-09BAC1F11307}" presName="comp3" presStyleCnt="0"/>
      <dgm:spPr/>
    </dgm:pt>
    <dgm:pt modelId="{A8EF9EA6-D11B-443A-AB73-CF25BBF614C4}" type="pres">
      <dgm:prSet presAssocID="{FFD0233E-A418-4ABB-A531-09BAC1F11307}" presName="circle3" presStyleLbl="node1" presStyleIdx="2" presStyleCnt="3" custLinFactNeighborX="1929"/>
      <dgm:spPr/>
      <dgm:t>
        <a:bodyPr/>
        <a:lstStyle/>
        <a:p>
          <a:endParaRPr lang="en-AU"/>
        </a:p>
      </dgm:t>
    </dgm:pt>
    <dgm:pt modelId="{9582ED99-5905-41DA-B3DB-091D17DA6D69}" type="pres">
      <dgm:prSet presAssocID="{FFD0233E-A418-4ABB-A531-09BAC1F11307}" presName="c3text" presStyleLbl="node1" presStyleIdx="2" presStyleCnt="3">
        <dgm:presLayoutVars>
          <dgm:bulletEnabled val="1"/>
        </dgm:presLayoutVars>
      </dgm:prSet>
      <dgm:spPr/>
      <dgm:t>
        <a:bodyPr/>
        <a:lstStyle/>
        <a:p>
          <a:endParaRPr lang="en-AU"/>
        </a:p>
      </dgm:t>
    </dgm:pt>
  </dgm:ptLst>
  <dgm:cxnLst>
    <dgm:cxn modelId="{2CC9701A-750A-43EA-BF12-B78B5634F8A1}" type="presOf" srcId="{262D33A7-027E-473B-B6FD-E0E0ACAA3517}" destId="{9582ED99-5905-41DA-B3DB-091D17DA6D69}" srcOrd="1" destOrd="0" presId="urn:microsoft.com/office/officeart/2005/8/layout/venn2"/>
    <dgm:cxn modelId="{BF7DCAF5-7EB3-48EE-BB9D-B8EB0DF094E0}" srcId="{FFD0233E-A418-4ABB-A531-09BAC1F11307}" destId="{262D33A7-027E-473B-B6FD-E0E0ACAA3517}" srcOrd="2" destOrd="0" parTransId="{F1A155A8-77DA-4B82-BCDD-BBFC27C5C3F6}" sibTransId="{746FABC3-E924-4248-BF9F-6D2591807FA5}"/>
    <dgm:cxn modelId="{5BA66F71-C978-4BC9-9A0B-501EC069892E}" type="presOf" srcId="{93910C8B-1E97-4CE4-8D08-EAF34873DA46}" destId="{66EFA173-0335-4E1E-A454-EF6593AEE4D8}" srcOrd="1" destOrd="0" presId="urn:microsoft.com/office/officeart/2005/8/layout/venn2"/>
    <dgm:cxn modelId="{AAECFD4C-1303-42C1-BBC0-9993E1E44708}" srcId="{FFD0233E-A418-4ABB-A531-09BAC1F11307}" destId="{93910C8B-1E97-4CE4-8D08-EAF34873DA46}" srcOrd="0" destOrd="0" parTransId="{D5B191D4-5B67-47F0-9E2C-19525EC8081F}" sibTransId="{CF9F7325-9918-4425-92ED-66231F973387}"/>
    <dgm:cxn modelId="{F30F0117-03C8-4E27-94DF-C7A3BE0183A7}" type="presOf" srcId="{93910C8B-1E97-4CE4-8D08-EAF34873DA46}" destId="{1D3DDA20-4F49-41BB-8FEB-3FB91A8598BD}" srcOrd="0" destOrd="0" presId="urn:microsoft.com/office/officeart/2005/8/layout/venn2"/>
    <dgm:cxn modelId="{3A79A697-0A62-4CBE-AABF-6D0B990F76B2}" type="presOf" srcId="{DBEB5A4E-59F9-4E8E-97E8-24F7EFDADFEC}" destId="{E0B0D80C-C04F-4BE7-9A2F-439BF7C20594}" srcOrd="1" destOrd="0" presId="urn:microsoft.com/office/officeart/2005/8/layout/venn2"/>
    <dgm:cxn modelId="{8470884A-82F1-402D-9954-8ADCA25C97CB}" type="presOf" srcId="{FFD0233E-A418-4ABB-A531-09BAC1F11307}" destId="{1CDBB46F-EC06-4BA5-889E-AE2CB3438B66}" srcOrd="0" destOrd="0" presId="urn:microsoft.com/office/officeart/2005/8/layout/venn2"/>
    <dgm:cxn modelId="{84475898-C530-4FA5-936B-4D1565A5FEBB}" type="presOf" srcId="{DBEB5A4E-59F9-4E8E-97E8-24F7EFDADFEC}" destId="{6AD3F020-8290-4F7B-AC93-08801B26C678}" srcOrd="0" destOrd="0" presId="urn:microsoft.com/office/officeart/2005/8/layout/venn2"/>
    <dgm:cxn modelId="{EA8322C2-363E-46AB-9FE9-2105E9CF348B}" type="presOf" srcId="{262D33A7-027E-473B-B6FD-E0E0ACAA3517}" destId="{A8EF9EA6-D11B-443A-AB73-CF25BBF614C4}" srcOrd="0" destOrd="0" presId="urn:microsoft.com/office/officeart/2005/8/layout/venn2"/>
    <dgm:cxn modelId="{4F715067-B96F-471B-AADC-1CA44CF37FA5}" srcId="{FFD0233E-A418-4ABB-A531-09BAC1F11307}" destId="{DBEB5A4E-59F9-4E8E-97E8-24F7EFDADFEC}" srcOrd="1" destOrd="0" parTransId="{CF3109D9-2988-4C44-B057-5D12ADC8A0BC}" sibTransId="{C75E3CF5-2D48-474A-AF4A-87108BBDA004}"/>
    <dgm:cxn modelId="{DF03B649-C1AF-48D8-84DB-200502C353A3}" type="presParOf" srcId="{1CDBB46F-EC06-4BA5-889E-AE2CB3438B66}" destId="{0A103CBF-0B6E-425A-9B8E-EA1B2F26AA0F}" srcOrd="0" destOrd="0" presId="urn:microsoft.com/office/officeart/2005/8/layout/venn2"/>
    <dgm:cxn modelId="{6E8BB15C-1400-489F-BB75-ECF901D18457}" type="presParOf" srcId="{0A103CBF-0B6E-425A-9B8E-EA1B2F26AA0F}" destId="{1D3DDA20-4F49-41BB-8FEB-3FB91A8598BD}" srcOrd="0" destOrd="0" presId="urn:microsoft.com/office/officeart/2005/8/layout/venn2"/>
    <dgm:cxn modelId="{B42B832F-7C34-4D2C-AC1B-43EC682E4FA1}" type="presParOf" srcId="{0A103CBF-0B6E-425A-9B8E-EA1B2F26AA0F}" destId="{66EFA173-0335-4E1E-A454-EF6593AEE4D8}" srcOrd="1" destOrd="0" presId="urn:microsoft.com/office/officeart/2005/8/layout/venn2"/>
    <dgm:cxn modelId="{4123166D-848C-4BA8-880E-2EBFD8DDF6A9}" type="presParOf" srcId="{1CDBB46F-EC06-4BA5-889E-AE2CB3438B66}" destId="{189650AC-D67A-456A-8C19-32DBD8892E0C}" srcOrd="1" destOrd="0" presId="urn:microsoft.com/office/officeart/2005/8/layout/venn2"/>
    <dgm:cxn modelId="{7C9E4EF9-FC51-423D-8EAE-771F5E175D1A}" type="presParOf" srcId="{189650AC-D67A-456A-8C19-32DBD8892E0C}" destId="{6AD3F020-8290-4F7B-AC93-08801B26C678}" srcOrd="0" destOrd="0" presId="urn:microsoft.com/office/officeart/2005/8/layout/venn2"/>
    <dgm:cxn modelId="{59BE1C7B-0FBC-4B71-B72B-6598C2D79A61}" type="presParOf" srcId="{189650AC-D67A-456A-8C19-32DBD8892E0C}" destId="{E0B0D80C-C04F-4BE7-9A2F-439BF7C20594}" srcOrd="1" destOrd="0" presId="urn:microsoft.com/office/officeart/2005/8/layout/venn2"/>
    <dgm:cxn modelId="{2A8C9360-659C-42B6-A1E2-730F2DA32374}" type="presParOf" srcId="{1CDBB46F-EC06-4BA5-889E-AE2CB3438B66}" destId="{0686E597-818C-4768-93F2-5D6FDBD3A74E}" srcOrd="2" destOrd="0" presId="urn:microsoft.com/office/officeart/2005/8/layout/venn2"/>
    <dgm:cxn modelId="{A382FBB8-B488-4968-97E6-E904B9E1426F}" type="presParOf" srcId="{0686E597-818C-4768-93F2-5D6FDBD3A74E}" destId="{A8EF9EA6-D11B-443A-AB73-CF25BBF614C4}" srcOrd="0" destOrd="0" presId="urn:microsoft.com/office/officeart/2005/8/layout/venn2"/>
    <dgm:cxn modelId="{48143DE3-F8BD-404F-B83D-5FA61049C2A3}" type="presParOf" srcId="{0686E597-818C-4768-93F2-5D6FDBD3A74E}" destId="{9582ED99-5905-41DA-B3DB-091D17DA6D69}" srcOrd="1" destOrd="0" presId="urn:microsoft.com/office/officeart/2005/8/layout/ven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3DDA20-4F49-41BB-8FEB-3FB91A8598BD}">
      <dsp:nvSpPr>
        <dsp:cNvPr id="0" name=""/>
        <dsp:cNvSpPr/>
      </dsp:nvSpPr>
      <dsp:spPr>
        <a:xfrm>
          <a:off x="1200163" y="0"/>
          <a:ext cx="4814910" cy="48149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AU" sz="1800" kern="1200" dirty="0"/>
            <a:t>General Population</a:t>
          </a:r>
        </a:p>
      </dsp:txBody>
      <dsp:txXfrm>
        <a:off x="2934494" y="240745"/>
        <a:ext cx="1346248" cy="722236"/>
      </dsp:txXfrm>
    </dsp:sp>
    <dsp:sp modelId="{6AD3F020-8290-4F7B-AC93-08801B26C678}">
      <dsp:nvSpPr>
        <dsp:cNvPr id="0" name=""/>
        <dsp:cNvSpPr/>
      </dsp:nvSpPr>
      <dsp:spPr>
        <a:xfrm>
          <a:off x="1681654" y="962982"/>
          <a:ext cx="3851928" cy="38519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AU" sz="2000" kern="1200" dirty="0" smtClean="0"/>
            <a:t>Science Students</a:t>
          </a:r>
          <a:endParaRPr lang="en-AU" sz="2000" kern="1200" dirty="0"/>
        </a:p>
      </dsp:txBody>
      <dsp:txXfrm>
        <a:off x="2934494" y="1194097"/>
        <a:ext cx="1346248" cy="693347"/>
      </dsp:txXfrm>
    </dsp:sp>
    <dsp:sp modelId="{A8EF9EA6-D11B-443A-AB73-CF25BBF614C4}">
      <dsp:nvSpPr>
        <dsp:cNvPr id="0" name=""/>
        <dsp:cNvSpPr/>
      </dsp:nvSpPr>
      <dsp:spPr>
        <a:xfrm>
          <a:off x="2163145" y="1925964"/>
          <a:ext cx="2888946" cy="28889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AU" sz="1600" kern="1200" dirty="0"/>
            <a:t>Scientifically Literate People</a:t>
          </a:r>
        </a:p>
      </dsp:txBody>
      <dsp:txXfrm>
        <a:off x="2934494" y="2142634"/>
        <a:ext cx="1346248" cy="650012"/>
      </dsp:txXfrm>
    </dsp:sp>
    <dsp:sp modelId="{7F337A08-C4CD-4FCA-81EC-4CBA192A0BD4}">
      <dsp:nvSpPr>
        <dsp:cNvPr id="0" name=""/>
        <dsp:cNvSpPr/>
      </dsp:nvSpPr>
      <dsp:spPr>
        <a:xfrm>
          <a:off x="2644637" y="2888946"/>
          <a:ext cx="1925964" cy="1925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AU" sz="1900" kern="1200" dirty="0" smtClean="0"/>
            <a:t>Scientists</a:t>
          </a:r>
          <a:endParaRPr lang="en-AU" sz="1900" kern="1200" dirty="0"/>
        </a:p>
      </dsp:txBody>
      <dsp:txXfrm>
        <a:off x="2926687" y="3370437"/>
        <a:ext cx="1361862" cy="9629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3DDA20-4F49-41BB-8FEB-3FB91A8598BD}">
      <dsp:nvSpPr>
        <dsp:cNvPr id="0" name=""/>
        <dsp:cNvSpPr/>
      </dsp:nvSpPr>
      <dsp:spPr>
        <a:xfrm>
          <a:off x="1200163" y="0"/>
          <a:ext cx="4814910" cy="48149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AU" sz="2000" kern="1200" dirty="0" smtClean="0"/>
            <a:t>Scientifically Literate People</a:t>
          </a:r>
          <a:endParaRPr lang="en-AU" sz="2000" kern="1200" dirty="0"/>
        </a:p>
      </dsp:txBody>
      <dsp:txXfrm>
        <a:off x="2766213" y="240745"/>
        <a:ext cx="1682811" cy="722236"/>
      </dsp:txXfrm>
    </dsp:sp>
    <dsp:sp modelId="{6AD3F020-8290-4F7B-AC93-08801B26C678}">
      <dsp:nvSpPr>
        <dsp:cNvPr id="0" name=""/>
        <dsp:cNvSpPr/>
      </dsp:nvSpPr>
      <dsp:spPr>
        <a:xfrm>
          <a:off x="1802027" y="1203727"/>
          <a:ext cx="3611182" cy="3611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AU" sz="2000" kern="1200" dirty="0"/>
            <a:t>Science Students</a:t>
          </a:r>
        </a:p>
      </dsp:txBody>
      <dsp:txXfrm>
        <a:off x="2766213" y="1429426"/>
        <a:ext cx="1682811" cy="677096"/>
      </dsp:txXfrm>
    </dsp:sp>
    <dsp:sp modelId="{A8EF9EA6-D11B-443A-AB73-CF25BBF614C4}">
      <dsp:nvSpPr>
        <dsp:cNvPr id="0" name=""/>
        <dsp:cNvSpPr/>
      </dsp:nvSpPr>
      <dsp:spPr>
        <a:xfrm>
          <a:off x="2450331" y="2407455"/>
          <a:ext cx="2407455" cy="2407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AU" sz="2000" kern="1200" dirty="0" smtClean="0"/>
            <a:t>Scientists</a:t>
          </a:r>
          <a:endParaRPr lang="en-AU" sz="2000" kern="1200" dirty="0"/>
        </a:p>
      </dsp:txBody>
      <dsp:txXfrm>
        <a:off x="2802894" y="3009318"/>
        <a:ext cx="1702327" cy="120372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p:cNvSpPr>
          <p:nvPr>
            <p:ph type="sldImg"/>
          </p:nvPr>
        </p:nvSpPr>
        <p:spPr bwMode="auto">
          <a:xfrm>
            <a:off x="1138238" y="763588"/>
            <a:ext cx="5494337" cy="3770312"/>
          </a:xfrm>
          <a:prstGeom prst="rect">
            <a:avLst/>
          </a:prstGeom>
          <a:noFill/>
          <a:ln w="9525">
            <a:noFill/>
            <a:round/>
            <a:headEnd/>
            <a:tailEnd/>
          </a:ln>
        </p:spPr>
      </p:sp>
      <p:sp>
        <p:nvSpPr>
          <p:cNvPr id="7170" name="Rectangle 2"/>
          <p:cNvSpPr>
            <a:spLocks noGrp="1" noChangeArrowheads="1"/>
          </p:cNvSpPr>
          <p:nvPr>
            <p:ph type="body"/>
          </p:nvPr>
        </p:nvSpPr>
        <p:spPr bwMode="auto">
          <a:xfrm>
            <a:off x="776288"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717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DejaVu Sans" charset="0"/>
              </a:defRPr>
            </a:lvl1pPr>
          </a:lstStyle>
          <a:p>
            <a:pPr>
              <a:defRPr/>
            </a:pPr>
            <a:endParaRPr lang="en-US"/>
          </a:p>
        </p:txBody>
      </p:sp>
      <p:sp>
        <p:nvSpPr>
          <p:cNvPr id="717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DejaVu Sans" charset="0"/>
              </a:defRPr>
            </a:lvl1pPr>
          </a:lstStyle>
          <a:p>
            <a:pPr>
              <a:defRPr/>
            </a:pPr>
            <a:endParaRPr lang="en-US"/>
          </a:p>
        </p:txBody>
      </p:sp>
      <p:sp>
        <p:nvSpPr>
          <p:cNvPr id="717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DejaVu Sans" charset="0"/>
              </a:defRPr>
            </a:lvl1pPr>
          </a:lstStyle>
          <a:p>
            <a:pPr>
              <a:defRPr/>
            </a:pPr>
            <a:endParaRPr lang="en-US"/>
          </a:p>
        </p:txBody>
      </p:sp>
      <p:sp>
        <p:nvSpPr>
          <p:cNvPr id="717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DejaVu Sans" charset="0"/>
              </a:defRPr>
            </a:lvl1pPr>
          </a:lstStyle>
          <a:p>
            <a:pPr>
              <a:defRPr/>
            </a:pPr>
            <a:fld id="{2FC2481C-012C-4B48-AA1B-579A6B0CEC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pPr>
              <a:buFont typeface="Times New Roman" pitchFamily="18" charset="0"/>
              <a:buNone/>
            </a:pPr>
            <a:fld id="{1117277F-3089-4730-8E36-286479C0F60C}" type="slidenum">
              <a:rPr lang="en-US" smtClean="0">
                <a:latin typeface="Times New Roman" pitchFamily="18" charset="0"/>
                <a:cs typeface="DejaVu Sans" pitchFamily="34" charset="2"/>
              </a:rPr>
              <a:pPr>
                <a:buFont typeface="Times New Roman" pitchFamily="18" charset="0"/>
                <a:buNone/>
              </a:pPr>
              <a:t>1</a:t>
            </a:fld>
            <a:endParaRPr lang="en-US" smtClean="0">
              <a:latin typeface="Times New Roman" pitchFamily="18" charset="0"/>
              <a:cs typeface="DejaVu Sans" pitchFamily="34" charset="2"/>
            </a:endParaRPr>
          </a:p>
        </p:txBody>
      </p:sp>
      <p:sp>
        <p:nvSpPr>
          <p:cNvPr id="1843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8436" name="Rectangle 2"/>
          <p:cNvSpPr>
            <a:spLocks noGrp="1" noChangeArrowheads="1"/>
          </p:cNvSpPr>
          <p:nvPr>
            <p:ph type="body" idx="1"/>
          </p:nvPr>
        </p:nvSpPr>
        <p:spPr>
          <a:xfrm>
            <a:off x="776288" y="4776788"/>
            <a:ext cx="6218237" cy="4525962"/>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0312"/>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idx="10"/>
          </p:nvPr>
        </p:nvSpPr>
        <p:spPr/>
        <p:txBody>
          <a:bodyPr/>
          <a:lstStyle/>
          <a:p>
            <a:pPr>
              <a:defRPr/>
            </a:pPr>
            <a:fld id="{2FC2481C-012C-4B48-AA1B-579A6B0CECA7}"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E2978AF-0FCE-4528-903E-4BC09599A7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ACEF6CF-D889-48AF-98D3-408176D7ED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D392867-1275-43DE-939A-93D016A5891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AU"/>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688EFD9-852C-40A6-A27C-FF6E83A9E8E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1E4E989-88E3-4D80-8932-21C03EB113D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DFFCF0A-C713-48BA-9E5F-BD6F6AC340B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03238" y="2165350"/>
            <a:ext cx="44577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13338" y="2165350"/>
            <a:ext cx="4459287"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E52D2F5-3D59-4B8D-82C4-BDF0B59C6FF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DE43EA21-A7B8-43A9-AFE0-8B8BF9733BF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E4CF9137-42AC-4A99-99A2-11ADC7DEEE3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BDF8FAD-B3AA-41EE-9D61-9EA6676E0B0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3EEA115-7F9D-4914-9AD4-DF597607B4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4B45126-5834-4CE7-994B-49765EE466F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2D0BF74-E9A7-4FC9-9DD9-0B2CB4A8CE0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87218B2-23CD-4248-B930-C0FF613107B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1404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03238" y="301625"/>
            <a:ext cx="6650037" cy="614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1505CFA-2AB0-4399-93AD-D9029A5970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6A20E98-13C8-44F3-AC87-F8C80762E5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9AB087B-1EEB-468F-AD00-DE5177D713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380DF13-7554-48EF-99D5-788E9B38D2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1B62CD2-C927-4303-BD73-22A21D780D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3D96A3E-CF15-4DEB-9743-FB04D20D49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F2AF5DA-C8CD-4474-B598-5B429294E9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D228DC2-FC16-4C94-83BB-0D587E236E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723900" algn="l"/>
                <a:tab pos="1447800" algn="l"/>
                <a:tab pos="2171700" algn="l"/>
              </a:tabLst>
              <a:defRPr sz="1400">
                <a:solidFill>
                  <a:srgbClr val="000000"/>
                </a:solidFill>
                <a:latin typeface="Times New Roman" pitchFamily="16" charset="0"/>
                <a:cs typeface="DejaVu Sans" charset="0"/>
              </a:defRPr>
            </a:lvl1pPr>
          </a:lstStyle>
          <a:p>
            <a:pPr>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DejaVu Sans" charset="0"/>
              </a:defRPr>
            </a:lvl1pPr>
          </a:lstStyle>
          <a:p>
            <a:pPr>
              <a:defRPr/>
            </a:pPr>
            <a:endParaRPr lang="en-US"/>
          </a:p>
        </p:txBody>
      </p:sp>
      <p:sp>
        <p:nvSpPr>
          <p:cNvPr id="1029" name="Rectangle 5"/>
          <p:cNvSpPr>
            <a:spLocks noGrp="1" noChangeArrowheads="1"/>
          </p:cNvSpPr>
          <p:nvPr>
            <p:ph type="sldNum"/>
          </p:nvPr>
        </p:nvSpPr>
        <p:spPr bwMode="auto">
          <a:xfrm>
            <a:off x="7226300"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itchFamily="16" charset="0"/>
              <a:buNone/>
              <a:tabLst>
                <a:tab pos="723900" algn="l"/>
                <a:tab pos="1447800" algn="l"/>
                <a:tab pos="2171700" algn="l"/>
              </a:tabLst>
              <a:defRPr sz="1400">
                <a:solidFill>
                  <a:srgbClr val="000000"/>
                </a:solidFill>
                <a:latin typeface="Times New Roman" pitchFamily="16" charset="0"/>
                <a:cs typeface="DejaVu Sans" charset="0"/>
              </a:defRPr>
            </a:lvl1pPr>
          </a:lstStyle>
          <a:p>
            <a:pPr>
              <a:defRPr/>
            </a:pPr>
            <a:fld id="{F8A6AA09-B9B6-481C-A101-5564E427D1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503238" y="2165350"/>
            <a:ext cx="9069387" cy="42767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99452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723900" algn="l"/>
                <a:tab pos="1447800" algn="l"/>
                <a:tab pos="2171700" algn="l"/>
              </a:tabLst>
              <a:defRPr sz="1400">
                <a:solidFill>
                  <a:srgbClr val="FFFFFF"/>
                </a:solidFill>
                <a:latin typeface="Times New Roman" pitchFamily="16" charset="0"/>
                <a:cs typeface="DejaVu Sans" charset="0"/>
              </a:defRPr>
            </a:lvl1pPr>
          </a:lstStyle>
          <a:p>
            <a:pPr>
              <a:defRPr/>
            </a:pPr>
            <a:endParaRPr lang="en-US"/>
          </a:p>
        </p:txBody>
      </p:sp>
      <p:sp>
        <p:nvSpPr>
          <p:cNvPr id="4100" name="Rectangle 4"/>
          <p:cNvSpPr>
            <a:spLocks noGrp="1" noChangeArrowheads="1"/>
          </p:cNvSpPr>
          <p:nvPr>
            <p:ph type="ftr"/>
          </p:nvPr>
        </p:nvSpPr>
        <p:spPr bwMode="auto">
          <a:xfrm>
            <a:off x="3448050" y="699452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DejaVu Sans" charset="0"/>
              </a:defRPr>
            </a:lvl1pPr>
          </a:lstStyle>
          <a:p>
            <a:pPr>
              <a:defRPr/>
            </a:pPr>
            <a:endParaRPr lang="en-US"/>
          </a:p>
        </p:txBody>
      </p:sp>
      <p:sp>
        <p:nvSpPr>
          <p:cNvPr id="4101" name="Rectangle 5"/>
          <p:cNvSpPr>
            <a:spLocks noGrp="1" noChangeArrowheads="1"/>
          </p:cNvSpPr>
          <p:nvPr>
            <p:ph type="sldNum"/>
          </p:nvPr>
        </p:nvSpPr>
        <p:spPr bwMode="auto">
          <a:xfrm>
            <a:off x="7227888" y="699452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itchFamily="16" charset="0"/>
              <a:buNone/>
              <a:tabLst>
                <a:tab pos="723900" algn="l"/>
                <a:tab pos="1447800" algn="l"/>
                <a:tab pos="2171700" algn="l"/>
              </a:tabLst>
              <a:defRPr sz="1400">
                <a:solidFill>
                  <a:srgbClr val="FFFFFF"/>
                </a:solidFill>
                <a:latin typeface="Times New Roman" pitchFamily="16" charset="0"/>
                <a:cs typeface="DejaVu Sans" charset="0"/>
              </a:defRPr>
            </a:lvl1pPr>
          </a:lstStyle>
          <a:p>
            <a:pPr>
              <a:defRPr/>
            </a:pPr>
            <a:fld id="{078A01B1-97C8-4284-8E74-812F3F0D79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400" b="1">
          <a:solidFill>
            <a:srgbClr val="FFFFFF"/>
          </a:solidFill>
          <a:latin typeface="+mj-lt"/>
          <a:ea typeface="Arial Unicode MS" pitchFamily="34" charset="-128"/>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b="1">
          <a:solidFill>
            <a:srgbClr val="FFFFFF"/>
          </a:solidFill>
          <a:latin typeface="Arial" charset="0"/>
          <a:ea typeface="Arial Unicode MS" pitchFamily="34" charset="-128"/>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b="1">
          <a:solidFill>
            <a:srgbClr val="FFFFFF"/>
          </a:solidFill>
          <a:latin typeface="Arial" charset="0"/>
          <a:ea typeface="Arial Unicode MS" pitchFamily="34" charset="-128"/>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b="1">
          <a:solidFill>
            <a:srgbClr val="FFFFFF"/>
          </a:solidFill>
          <a:latin typeface="Arial" charset="0"/>
          <a:ea typeface="Arial Unicode MS" pitchFamily="34" charset="-128"/>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b="1">
          <a:solidFill>
            <a:srgbClr val="FFFFFF"/>
          </a:solidFill>
          <a:latin typeface="Arial" charset="0"/>
          <a:ea typeface="Arial Unicode MS" pitchFamily="34" charset="-128"/>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buChar char="•"/>
        <a:defRPr sz="3200">
          <a:solidFill>
            <a:srgbClr val="FFFFFF"/>
          </a:solidFill>
          <a:latin typeface="+mn-lt"/>
          <a:ea typeface="Arial Unicode MS"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buChar char="–"/>
        <a:defRPr sz="2800">
          <a:solidFill>
            <a:srgbClr val="FFFFFF"/>
          </a:solidFill>
          <a:latin typeface="+mn-lt"/>
          <a:ea typeface="Arial Unicode MS" pitchFamily="34" charset="-128"/>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buChar char="•"/>
        <a:defRPr sz="2400">
          <a:solidFill>
            <a:srgbClr val="FFFFFF"/>
          </a:solidFill>
          <a:latin typeface="+mn-lt"/>
          <a:ea typeface="Arial Unicode MS" pitchFamily="34" charset="-128"/>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buChar char="–"/>
        <a:defRPr sz="2000">
          <a:solidFill>
            <a:srgbClr val="FFFFFF"/>
          </a:solidFill>
          <a:latin typeface="+mn-lt"/>
          <a:ea typeface="Arial Unicode MS" pitchFamily="34" charset="-128"/>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FFFFFF"/>
          </a:solidFill>
          <a:latin typeface="+mn-lt"/>
          <a:ea typeface="Arial Unicode MS" pitchFamily="34" charset="-128"/>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8.xml"/><Relationship Id="rId1" Type="http://schemas.openxmlformats.org/officeDocument/2006/relationships/video" Target="file:///D:\pelle3\My%20Documents\STAQ%202009\Movie.wmv"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1.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Australian%20Curriculum-Science%20May%202009.pdf"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1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l="3564" r="3564" b="5196"/>
          <a:stretch>
            <a:fillRect/>
          </a:stretch>
        </p:blipFill>
        <p:spPr bwMode="auto">
          <a:xfrm>
            <a:off x="825470" y="1922449"/>
            <a:ext cx="5572164" cy="3903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1"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7172" name="TextBox 5"/>
          <p:cNvSpPr txBox="1">
            <a:spLocks noChangeArrowheads="1"/>
          </p:cNvSpPr>
          <p:nvPr/>
        </p:nvSpPr>
        <p:spPr bwMode="auto">
          <a:xfrm>
            <a:off x="754063" y="6280150"/>
            <a:ext cx="7186612" cy="608013"/>
          </a:xfrm>
          <a:prstGeom prst="rect">
            <a:avLst/>
          </a:prstGeom>
          <a:noFill/>
          <a:ln w="9525">
            <a:noFill/>
            <a:miter lim="800000"/>
            <a:headEnd/>
            <a:tailEnd/>
          </a:ln>
        </p:spPr>
        <p:txBody>
          <a:bodyPr wrap="none">
            <a:spAutoFit/>
          </a:bodyPr>
          <a:lstStyle/>
          <a:p>
            <a:r>
              <a:rPr lang="en-AU" sz="3600">
                <a:solidFill>
                  <a:schemeClr val="bg1"/>
                </a:solidFill>
              </a:rPr>
              <a:t>Not just another way of knowing…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graphicFrame>
        <p:nvGraphicFramePr>
          <p:cNvPr id="9" name="Diagram 8"/>
          <p:cNvGraphicFramePr/>
          <p:nvPr/>
        </p:nvGraphicFramePr>
        <p:xfrm>
          <a:off x="1325536" y="2065325"/>
          <a:ext cx="7215238" cy="4814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TextBox 2"/>
          <p:cNvSpPr txBox="1">
            <a:spLocks noChangeArrowheads="1"/>
          </p:cNvSpPr>
          <p:nvPr/>
        </p:nvSpPr>
        <p:spPr bwMode="auto">
          <a:xfrm>
            <a:off x="611156" y="1993887"/>
            <a:ext cx="8429625" cy="1122743"/>
          </a:xfrm>
          <a:prstGeom prst="rect">
            <a:avLst/>
          </a:prstGeom>
          <a:noFill/>
          <a:ln w="9525">
            <a:noFill/>
            <a:miter lim="800000"/>
            <a:headEnd/>
            <a:tailEnd/>
          </a:ln>
        </p:spPr>
        <p:txBody>
          <a:bodyPr>
            <a:spAutoFit/>
          </a:bodyPr>
          <a:lstStyle/>
          <a:p>
            <a:r>
              <a:rPr lang="en-AU" sz="3600" dirty="0" smtClean="0">
                <a:solidFill>
                  <a:schemeClr val="bg1"/>
                </a:solidFill>
              </a:rPr>
              <a:t>What do we require of a scientifically literate population?</a:t>
            </a:r>
            <a:endParaRPr lang="en-AU" sz="3600"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611156" y="3494085"/>
            <a:ext cx="27813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p:cNvPicPr>
            <a:picLocks noChangeAspect="1" noChangeArrowheads="1"/>
          </p:cNvPicPr>
          <p:nvPr/>
        </p:nvPicPr>
        <p:blipFill>
          <a:blip r:embed="rId3" cstate="print"/>
          <a:srcRect/>
          <a:stretch>
            <a:fillRect/>
          </a:stretch>
        </p:blipFill>
        <p:spPr bwMode="auto">
          <a:xfrm>
            <a:off x="6826262" y="2779705"/>
            <a:ext cx="2857520" cy="186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p:cNvPicPr>
            <a:picLocks noChangeAspect="1" noChangeArrowheads="1"/>
          </p:cNvPicPr>
          <p:nvPr/>
        </p:nvPicPr>
        <p:blipFill>
          <a:blip r:embed="rId4" cstate="print"/>
          <a:srcRect/>
          <a:stretch>
            <a:fillRect/>
          </a:stretch>
        </p:blipFill>
        <p:spPr bwMode="auto">
          <a:xfrm>
            <a:off x="3754428" y="4137027"/>
            <a:ext cx="3643338" cy="2439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par>
                                <p:cTn id="15" presetID="25"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0" dur="1000" fill="hold"/>
                                        <p:tgtEl>
                                          <p:spTgt spid="307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075"/>
                                        </p:tgtEl>
                                      </p:cBhvr>
                                    </p:animEffect>
                                  </p:childTnLst>
                                </p:cTn>
                              </p:par>
                              <p:par>
                                <p:cTn id="25" presetID="25"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 calcmode="lin" valueType="num">
                                      <p:cBhvr>
                                        <p:cTn id="2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30" dur="1000" fill="hold"/>
                                        <p:tgtEl>
                                          <p:spTgt spid="307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4098" name="Picture 2"/>
          <p:cNvPicPr>
            <a:picLocks noChangeAspect="1" noChangeArrowheads="1"/>
          </p:cNvPicPr>
          <p:nvPr/>
        </p:nvPicPr>
        <p:blipFill>
          <a:blip r:embed="rId2" cstate="print"/>
          <a:srcRect/>
          <a:stretch>
            <a:fillRect/>
          </a:stretch>
        </p:blipFill>
        <p:spPr bwMode="auto">
          <a:xfrm rot="21197654">
            <a:off x="711878" y="2419268"/>
            <a:ext cx="2501174" cy="187166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rot="21140589">
            <a:off x="3916623" y="4924710"/>
            <a:ext cx="2273986" cy="1514475"/>
          </a:xfrm>
          <a:prstGeom prst="rect">
            <a:avLst/>
          </a:prstGeom>
          <a:noFill/>
          <a:ln w="9525">
            <a:noFill/>
            <a:miter lim="800000"/>
            <a:headEnd/>
            <a:tailEnd/>
          </a:ln>
          <a:effectLst/>
        </p:spPr>
      </p:pic>
      <p:sp>
        <p:nvSpPr>
          <p:cNvPr id="7" name="Rectangle 6"/>
          <p:cNvSpPr/>
          <p:nvPr/>
        </p:nvSpPr>
        <p:spPr>
          <a:xfrm rot="1796389">
            <a:off x="6273688" y="5527921"/>
            <a:ext cx="3701654" cy="493084"/>
          </a:xfrm>
          <a:prstGeom prst="rect">
            <a:avLst/>
          </a:prstGeom>
          <a:noFill/>
        </p:spPr>
        <p:txBody>
          <a:bodyPr wrap="none" lIns="91440" tIns="45720" rIns="91440" bIns="45720">
            <a:spAutoFit/>
          </a:bodyPr>
          <a:lstStyle/>
          <a:p>
            <a:pPr algn="ctr"/>
            <a:r>
              <a:rPr lang="en-US" sz="28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Thinking is </a:t>
            </a:r>
            <a:r>
              <a:rPr lang="en-US" sz="28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action</a:t>
            </a:r>
            <a:endParaRPr lang="en-US" sz="28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pic>
        <p:nvPicPr>
          <p:cNvPr id="4102" name="Picture 6"/>
          <p:cNvPicPr>
            <a:picLocks noChangeAspect="1" noChangeArrowheads="1"/>
          </p:cNvPicPr>
          <p:nvPr/>
        </p:nvPicPr>
        <p:blipFill>
          <a:blip r:embed="rId4" cstate="print"/>
          <a:srcRect/>
          <a:stretch>
            <a:fillRect/>
          </a:stretch>
        </p:blipFill>
        <p:spPr bwMode="auto">
          <a:xfrm rot="749822">
            <a:off x="3244363" y="2458205"/>
            <a:ext cx="3216295" cy="2240565"/>
          </a:xfrm>
          <a:prstGeom prst="rect">
            <a:avLst/>
          </a:prstGeom>
          <a:noFill/>
          <a:ln w="9525">
            <a:noFill/>
            <a:miter lim="800000"/>
            <a:headEnd/>
            <a:tailEnd/>
          </a:ln>
          <a:effectLst/>
        </p:spPr>
      </p:pic>
      <p:pic>
        <p:nvPicPr>
          <p:cNvPr id="4103" name="Picture 7"/>
          <p:cNvPicPr>
            <a:picLocks noChangeAspect="1" noChangeArrowheads="1"/>
          </p:cNvPicPr>
          <p:nvPr/>
        </p:nvPicPr>
        <p:blipFill>
          <a:blip r:embed="rId5" cstate="print"/>
          <a:srcRect/>
          <a:stretch>
            <a:fillRect/>
          </a:stretch>
        </p:blipFill>
        <p:spPr bwMode="auto">
          <a:xfrm rot="20854854">
            <a:off x="6789266" y="2104987"/>
            <a:ext cx="2571752" cy="1928814"/>
          </a:xfrm>
          <a:prstGeom prst="rect">
            <a:avLst/>
          </a:prstGeom>
          <a:noFill/>
          <a:ln w="9525">
            <a:noFill/>
            <a:miter lim="800000"/>
            <a:headEnd/>
            <a:tailEnd/>
          </a:ln>
          <a:effectLst/>
        </p:spPr>
      </p:pic>
      <p:pic>
        <p:nvPicPr>
          <p:cNvPr id="4104" name="Picture 8"/>
          <p:cNvPicPr>
            <a:picLocks noChangeAspect="1" noChangeArrowheads="1"/>
          </p:cNvPicPr>
          <p:nvPr/>
        </p:nvPicPr>
        <p:blipFill>
          <a:blip r:embed="rId6" cstate="print"/>
          <a:srcRect/>
          <a:stretch>
            <a:fillRect/>
          </a:stretch>
        </p:blipFill>
        <p:spPr bwMode="auto">
          <a:xfrm rot="893977">
            <a:off x="746437" y="4560575"/>
            <a:ext cx="3000377" cy="20002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102"/>
                                        </p:tgtEl>
                                        <p:attrNameLst>
                                          <p:attrName>style.visibility</p:attrName>
                                        </p:attrNameLst>
                                      </p:cBhvr>
                                      <p:to>
                                        <p:strVal val="visible"/>
                                      </p:to>
                                    </p:set>
                                    <p:anim calcmode="lin" valueType="num">
                                      <p:cBhvr>
                                        <p:cTn id="14" dur="1000" fill="hold"/>
                                        <p:tgtEl>
                                          <p:spTgt spid="4102"/>
                                        </p:tgtEl>
                                        <p:attrNameLst>
                                          <p:attrName>ppt_w</p:attrName>
                                        </p:attrNameLst>
                                      </p:cBhvr>
                                      <p:tavLst>
                                        <p:tav tm="0">
                                          <p:val>
                                            <p:fltVal val="0"/>
                                          </p:val>
                                        </p:tav>
                                        <p:tav tm="100000">
                                          <p:val>
                                            <p:strVal val="#ppt_w"/>
                                          </p:val>
                                        </p:tav>
                                      </p:tavLst>
                                    </p:anim>
                                    <p:anim calcmode="lin" valueType="num">
                                      <p:cBhvr>
                                        <p:cTn id="15" dur="1000" fill="hold"/>
                                        <p:tgtEl>
                                          <p:spTgt spid="4102"/>
                                        </p:tgtEl>
                                        <p:attrNameLst>
                                          <p:attrName>ppt_h</p:attrName>
                                        </p:attrNameLst>
                                      </p:cBhvr>
                                      <p:tavLst>
                                        <p:tav tm="0">
                                          <p:val>
                                            <p:fltVal val="0"/>
                                          </p:val>
                                        </p:tav>
                                        <p:tav tm="100000">
                                          <p:val>
                                            <p:strVal val="#ppt_h"/>
                                          </p:val>
                                        </p:tav>
                                      </p:tavLst>
                                    </p:anim>
                                    <p:anim calcmode="lin" valueType="num">
                                      <p:cBhvr>
                                        <p:cTn id="16" dur="1000" fill="hold"/>
                                        <p:tgtEl>
                                          <p:spTgt spid="4102"/>
                                        </p:tgtEl>
                                        <p:attrNameLst>
                                          <p:attrName>style.rotation</p:attrName>
                                        </p:attrNameLst>
                                      </p:cBhvr>
                                      <p:tavLst>
                                        <p:tav tm="0">
                                          <p:val>
                                            <p:fltVal val="90"/>
                                          </p:val>
                                        </p:tav>
                                        <p:tav tm="100000">
                                          <p:val>
                                            <p:fltVal val="0"/>
                                          </p:val>
                                        </p:tav>
                                      </p:tavLst>
                                    </p:anim>
                                    <p:animEffect transition="in" filter="fade">
                                      <p:cBhvr>
                                        <p:cTn id="17" dur="1000"/>
                                        <p:tgtEl>
                                          <p:spTgt spid="4102"/>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4103"/>
                                        </p:tgtEl>
                                        <p:attrNameLst>
                                          <p:attrName>style.visibility</p:attrName>
                                        </p:attrNameLst>
                                      </p:cBhvr>
                                      <p:to>
                                        <p:strVal val="visible"/>
                                      </p:to>
                                    </p:set>
                                    <p:anim calcmode="lin" valueType="num">
                                      <p:cBhvr>
                                        <p:cTn id="21" dur="1000" fill="hold"/>
                                        <p:tgtEl>
                                          <p:spTgt spid="4103"/>
                                        </p:tgtEl>
                                        <p:attrNameLst>
                                          <p:attrName>ppt_w</p:attrName>
                                        </p:attrNameLst>
                                      </p:cBhvr>
                                      <p:tavLst>
                                        <p:tav tm="0">
                                          <p:val>
                                            <p:fltVal val="0"/>
                                          </p:val>
                                        </p:tav>
                                        <p:tav tm="100000">
                                          <p:val>
                                            <p:strVal val="#ppt_w"/>
                                          </p:val>
                                        </p:tav>
                                      </p:tavLst>
                                    </p:anim>
                                    <p:anim calcmode="lin" valueType="num">
                                      <p:cBhvr>
                                        <p:cTn id="22" dur="1000" fill="hold"/>
                                        <p:tgtEl>
                                          <p:spTgt spid="4103"/>
                                        </p:tgtEl>
                                        <p:attrNameLst>
                                          <p:attrName>ppt_h</p:attrName>
                                        </p:attrNameLst>
                                      </p:cBhvr>
                                      <p:tavLst>
                                        <p:tav tm="0">
                                          <p:val>
                                            <p:fltVal val="0"/>
                                          </p:val>
                                        </p:tav>
                                        <p:tav tm="100000">
                                          <p:val>
                                            <p:strVal val="#ppt_h"/>
                                          </p:val>
                                        </p:tav>
                                      </p:tavLst>
                                    </p:anim>
                                    <p:anim calcmode="lin" valueType="num">
                                      <p:cBhvr>
                                        <p:cTn id="23" dur="1000" fill="hold"/>
                                        <p:tgtEl>
                                          <p:spTgt spid="4103"/>
                                        </p:tgtEl>
                                        <p:attrNameLst>
                                          <p:attrName>style.rotation</p:attrName>
                                        </p:attrNameLst>
                                      </p:cBhvr>
                                      <p:tavLst>
                                        <p:tav tm="0">
                                          <p:val>
                                            <p:fltVal val="90"/>
                                          </p:val>
                                        </p:tav>
                                        <p:tav tm="100000">
                                          <p:val>
                                            <p:fltVal val="0"/>
                                          </p:val>
                                        </p:tav>
                                      </p:tavLst>
                                    </p:anim>
                                    <p:animEffect transition="in" filter="fade">
                                      <p:cBhvr>
                                        <p:cTn id="24" dur="1000"/>
                                        <p:tgtEl>
                                          <p:spTgt spid="4103"/>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4104"/>
                                        </p:tgtEl>
                                        <p:attrNameLst>
                                          <p:attrName>style.visibility</p:attrName>
                                        </p:attrNameLst>
                                      </p:cBhvr>
                                      <p:to>
                                        <p:strVal val="visible"/>
                                      </p:to>
                                    </p:set>
                                    <p:anim calcmode="lin" valueType="num">
                                      <p:cBhvr>
                                        <p:cTn id="28" dur="1000" fill="hold"/>
                                        <p:tgtEl>
                                          <p:spTgt spid="4104"/>
                                        </p:tgtEl>
                                        <p:attrNameLst>
                                          <p:attrName>ppt_w</p:attrName>
                                        </p:attrNameLst>
                                      </p:cBhvr>
                                      <p:tavLst>
                                        <p:tav tm="0">
                                          <p:val>
                                            <p:fltVal val="0"/>
                                          </p:val>
                                        </p:tav>
                                        <p:tav tm="100000">
                                          <p:val>
                                            <p:strVal val="#ppt_w"/>
                                          </p:val>
                                        </p:tav>
                                      </p:tavLst>
                                    </p:anim>
                                    <p:anim calcmode="lin" valueType="num">
                                      <p:cBhvr>
                                        <p:cTn id="29" dur="1000" fill="hold"/>
                                        <p:tgtEl>
                                          <p:spTgt spid="4104"/>
                                        </p:tgtEl>
                                        <p:attrNameLst>
                                          <p:attrName>ppt_h</p:attrName>
                                        </p:attrNameLst>
                                      </p:cBhvr>
                                      <p:tavLst>
                                        <p:tav tm="0">
                                          <p:val>
                                            <p:fltVal val="0"/>
                                          </p:val>
                                        </p:tav>
                                        <p:tav tm="100000">
                                          <p:val>
                                            <p:strVal val="#ppt_h"/>
                                          </p:val>
                                        </p:tav>
                                      </p:tavLst>
                                    </p:anim>
                                    <p:anim calcmode="lin" valueType="num">
                                      <p:cBhvr>
                                        <p:cTn id="30" dur="1000" fill="hold"/>
                                        <p:tgtEl>
                                          <p:spTgt spid="4104"/>
                                        </p:tgtEl>
                                        <p:attrNameLst>
                                          <p:attrName>style.rotation</p:attrName>
                                        </p:attrNameLst>
                                      </p:cBhvr>
                                      <p:tavLst>
                                        <p:tav tm="0">
                                          <p:val>
                                            <p:fltVal val="90"/>
                                          </p:val>
                                        </p:tav>
                                        <p:tav tm="100000">
                                          <p:val>
                                            <p:fltVal val="0"/>
                                          </p:val>
                                        </p:tav>
                                      </p:tavLst>
                                    </p:anim>
                                    <p:animEffect transition="in" filter="fade">
                                      <p:cBhvr>
                                        <p:cTn id="31" dur="1000"/>
                                        <p:tgtEl>
                                          <p:spTgt spid="4104"/>
                                        </p:tgtEl>
                                      </p:cBhvr>
                                    </p:animEffect>
                                  </p:childTnLst>
                                </p:cTn>
                              </p:par>
                            </p:childTnLst>
                          </p:cTn>
                        </p:par>
                        <p:par>
                          <p:cTn id="32" fill="hold">
                            <p:stCondLst>
                              <p:cond delay="4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4100"/>
                                        </p:tgtEl>
                                        <p:attrNameLst>
                                          <p:attrName>style.visibility</p:attrName>
                                        </p:attrNameLst>
                                      </p:cBhvr>
                                      <p:to>
                                        <p:strVal val="visible"/>
                                      </p:to>
                                    </p:set>
                                    <p:anim calcmode="lin" valueType="num">
                                      <p:cBhvr>
                                        <p:cTn id="35" dur="1000" fill="hold"/>
                                        <p:tgtEl>
                                          <p:spTgt spid="4100"/>
                                        </p:tgtEl>
                                        <p:attrNameLst>
                                          <p:attrName>ppt_w</p:attrName>
                                        </p:attrNameLst>
                                      </p:cBhvr>
                                      <p:tavLst>
                                        <p:tav tm="0">
                                          <p:val>
                                            <p:fltVal val="0"/>
                                          </p:val>
                                        </p:tav>
                                        <p:tav tm="100000">
                                          <p:val>
                                            <p:strVal val="#ppt_w"/>
                                          </p:val>
                                        </p:tav>
                                      </p:tavLst>
                                    </p:anim>
                                    <p:anim calcmode="lin" valueType="num">
                                      <p:cBhvr>
                                        <p:cTn id="36" dur="1000" fill="hold"/>
                                        <p:tgtEl>
                                          <p:spTgt spid="4100"/>
                                        </p:tgtEl>
                                        <p:attrNameLst>
                                          <p:attrName>ppt_h</p:attrName>
                                        </p:attrNameLst>
                                      </p:cBhvr>
                                      <p:tavLst>
                                        <p:tav tm="0">
                                          <p:val>
                                            <p:fltVal val="0"/>
                                          </p:val>
                                        </p:tav>
                                        <p:tav tm="100000">
                                          <p:val>
                                            <p:strVal val="#ppt_h"/>
                                          </p:val>
                                        </p:tav>
                                      </p:tavLst>
                                    </p:anim>
                                    <p:anim calcmode="lin" valueType="num">
                                      <p:cBhvr>
                                        <p:cTn id="37" dur="1000" fill="hold"/>
                                        <p:tgtEl>
                                          <p:spTgt spid="4100"/>
                                        </p:tgtEl>
                                        <p:attrNameLst>
                                          <p:attrName>style.rotation</p:attrName>
                                        </p:attrNameLst>
                                      </p:cBhvr>
                                      <p:tavLst>
                                        <p:tav tm="0">
                                          <p:val>
                                            <p:fltVal val="90"/>
                                          </p:val>
                                        </p:tav>
                                        <p:tav tm="100000">
                                          <p:val>
                                            <p:fltVal val="0"/>
                                          </p:val>
                                        </p:tav>
                                      </p:tavLst>
                                    </p:anim>
                                    <p:animEffect transition="in" filter="fade">
                                      <p:cBhvr>
                                        <p:cTn id="38" dur="1000"/>
                                        <p:tgtEl>
                                          <p:spTgt spid="410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TextBox 3"/>
          <p:cNvSpPr txBox="1"/>
          <p:nvPr/>
        </p:nvSpPr>
        <p:spPr>
          <a:xfrm>
            <a:off x="539718" y="5851539"/>
            <a:ext cx="5786478" cy="607539"/>
          </a:xfrm>
          <a:prstGeom prst="rect">
            <a:avLst/>
          </a:prstGeom>
          <a:noFill/>
        </p:spPr>
        <p:txBody>
          <a:bodyPr wrap="square" rtlCol="0">
            <a:spAutoFit/>
          </a:bodyPr>
          <a:lstStyle/>
          <a:p>
            <a:r>
              <a:rPr lang="en-AU" sz="3600" dirty="0" smtClean="0">
                <a:solidFill>
                  <a:schemeClr val="bg1"/>
                </a:solidFill>
              </a:rPr>
              <a:t>When things go wrong….</a:t>
            </a:r>
            <a:endParaRPr lang="en-AU" sz="3600"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968346" y="2493953"/>
            <a:ext cx="4457700" cy="232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11267"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5" name="TextBox 2"/>
          <p:cNvSpPr txBox="1">
            <a:spLocks noChangeArrowheads="1"/>
          </p:cNvSpPr>
          <p:nvPr/>
        </p:nvSpPr>
        <p:spPr bwMode="auto">
          <a:xfrm>
            <a:off x="825470" y="5851539"/>
            <a:ext cx="8358246" cy="1122808"/>
          </a:xfrm>
          <a:prstGeom prst="rect">
            <a:avLst/>
          </a:prstGeom>
          <a:noFill/>
          <a:ln w="9525">
            <a:noFill/>
            <a:miter lim="800000"/>
            <a:headEnd/>
            <a:tailEnd/>
          </a:ln>
        </p:spPr>
        <p:txBody>
          <a:bodyPr wrap="square">
            <a:spAutoFit/>
          </a:bodyPr>
          <a:lstStyle/>
          <a:p>
            <a:r>
              <a:rPr lang="en-AU" sz="2400" dirty="0" smtClean="0">
                <a:solidFill>
                  <a:schemeClr val="bg1"/>
                </a:solidFill>
              </a:rPr>
              <a:t>Autism, schizophrenia, diabetes, Alzheimer's, cancer,  Huntington’s disease, …….  Thanks, fruit flies!  </a:t>
            </a:r>
          </a:p>
          <a:p>
            <a:endParaRPr lang="en-AU" sz="2400" dirty="0">
              <a:solidFill>
                <a:schemeClr val="bg1"/>
              </a:solidFill>
            </a:endParaRPr>
          </a:p>
        </p:txBody>
      </p:sp>
      <p:pic>
        <p:nvPicPr>
          <p:cNvPr id="7" name="Movie.wmv">
            <a:hlinkClick r:id="" action="ppaction://media"/>
          </p:cNvPr>
          <p:cNvPicPr>
            <a:picLocks noRot="1" noChangeAspect="1"/>
          </p:cNvPicPr>
          <p:nvPr>
            <a:videoFile r:link="rId1"/>
          </p:nvPr>
        </p:nvPicPr>
        <p:blipFill>
          <a:blip r:embed="rId3"/>
          <a:stretch>
            <a:fillRect/>
          </a:stretch>
        </p:blipFill>
        <p:spPr>
          <a:xfrm>
            <a:off x="825470" y="1993887"/>
            <a:ext cx="4714908" cy="3536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video>
              <p:cMediaNode>
                <p:cTn id="20"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6146" name="Picture 2"/>
          <p:cNvPicPr>
            <a:picLocks noChangeAspect="1" noChangeArrowheads="1"/>
          </p:cNvPicPr>
          <p:nvPr/>
        </p:nvPicPr>
        <p:blipFill>
          <a:blip r:embed="rId2" cstate="print"/>
          <a:srcRect b="7812"/>
          <a:stretch>
            <a:fillRect/>
          </a:stretch>
        </p:blipFill>
        <p:spPr bwMode="auto">
          <a:xfrm>
            <a:off x="611156" y="2208201"/>
            <a:ext cx="5497489" cy="4214842"/>
          </a:xfrm>
          <a:prstGeom prst="rect">
            <a:avLst/>
          </a:prstGeom>
          <a:noFill/>
          <a:ln w="9525">
            <a:noFill/>
            <a:miter lim="800000"/>
            <a:headEnd/>
            <a:tailEnd/>
          </a:ln>
          <a:effectLst/>
        </p:spPr>
      </p:pic>
      <p:sp>
        <p:nvSpPr>
          <p:cNvPr id="5" name="TextBox 4"/>
          <p:cNvSpPr txBox="1"/>
          <p:nvPr/>
        </p:nvSpPr>
        <p:spPr>
          <a:xfrm>
            <a:off x="2968610" y="2708267"/>
            <a:ext cx="2857520" cy="349968"/>
          </a:xfrm>
          <a:prstGeom prst="rect">
            <a:avLst/>
          </a:prstGeom>
          <a:noFill/>
        </p:spPr>
        <p:txBody>
          <a:bodyPr wrap="square" rtlCol="0">
            <a:spAutoFit/>
          </a:bodyPr>
          <a:lstStyle/>
          <a:p>
            <a:r>
              <a:rPr lang="en-AU" dirty="0" smtClean="0"/>
              <a:t>C</a:t>
            </a:r>
            <a:r>
              <a:rPr lang="en-AU" dirty="0" smtClean="0">
                <a:solidFill>
                  <a:schemeClr val="bg1"/>
                </a:solidFill>
              </a:rPr>
              <a:t>CREATION MUSEUM</a:t>
            </a:r>
            <a:endParaRPr lang="en-AU" dirty="0"/>
          </a:p>
        </p:txBody>
      </p:sp>
      <p:sp>
        <p:nvSpPr>
          <p:cNvPr id="6" name="TextBox 5"/>
          <p:cNvSpPr txBox="1"/>
          <p:nvPr/>
        </p:nvSpPr>
        <p:spPr>
          <a:xfrm>
            <a:off x="6969138" y="2264791"/>
            <a:ext cx="3357586" cy="4729756"/>
          </a:xfrm>
          <a:prstGeom prst="rect">
            <a:avLst/>
          </a:prstGeom>
          <a:noFill/>
        </p:spPr>
        <p:txBody>
          <a:bodyPr wrap="square" rtlCol="0">
            <a:spAutoFit/>
          </a:bodyPr>
          <a:lstStyle/>
          <a:p>
            <a:r>
              <a:rPr lang="en-AU" dirty="0" smtClean="0">
                <a:solidFill>
                  <a:schemeClr val="bg1"/>
                </a:solidFill>
              </a:rPr>
              <a:t>Nuclear Physics</a:t>
            </a:r>
          </a:p>
          <a:p>
            <a:r>
              <a:rPr lang="en-AU" dirty="0" smtClean="0">
                <a:solidFill>
                  <a:schemeClr val="bg1"/>
                </a:solidFill>
              </a:rPr>
              <a:t>Molecular biology</a:t>
            </a:r>
          </a:p>
          <a:p>
            <a:r>
              <a:rPr lang="en-AU" dirty="0" smtClean="0">
                <a:solidFill>
                  <a:schemeClr val="bg1"/>
                </a:solidFill>
              </a:rPr>
              <a:t>Geology</a:t>
            </a:r>
          </a:p>
          <a:p>
            <a:r>
              <a:rPr lang="en-AU" dirty="0" smtClean="0">
                <a:solidFill>
                  <a:schemeClr val="bg1"/>
                </a:solidFill>
              </a:rPr>
              <a:t>Biochemistry</a:t>
            </a:r>
          </a:p>
          <a:p>
            <a:r>
              <a:rPr lang="en-AU" dirty="0" smtClean="0">
                <a:solidFill>
                  <a:schemeClr val="bg1"/>
                </a:solidFill>
              </a:rPr>
              <a:t>Botany</a:t>
            </a:r>
          </a:p>
          <a:p>
            <a:r>
              <a:rPr lang="en-AU" dirty="0" smtClean="0">
                <a:solidFill>
                  <a:schemeClr val="bg1"/>
                </a:solidFill>
              </a:rPr>
              <a:t>Planetary science</a:t>
            </a:r>
          </a:p>
          <a:p>
            <a:r>
              <a:rPr lang="en-AU" dirty="0" smtClean="0">
                <a:solidFill>
                  <a:schemeClr val="bg1"/>
                </a:solidFill>
              </a:rPr>
              <a:t>Astronomy</a:t>
            </a:r>
          </a:p>
          <a:p>
            <a:r>
              <a:rPr lang="en-AU" dirty="0" smtClean="0">
                <a:solidFill>
                  <a:schemeClr val="bg1"/>
                </a:solidFill>
              </a:rPr>
              <a:t>Cosmology</a:t>
            </a:r>
          </a:p>
          <a:p>
            <a:r>
              <a:rPr lang="en-AU" dirty="0" smtClean="0">
                <a:solidFill>
                  <a:schemeClr val="bg1"/>
                </a:solidFill>
              </a:rPr>
              <a:t>Virology</a:t>
            </a:r>
          </a:p>
          <a:p>
            <a:r>
              <a:rPr lang="en-AU" dirty="0" smtClean="0">
                <a:solidFill>
                  <a:schemeClr val="bg1"/>
                </a:solidFill>
              </a:rPr>
              <a:t>Bacteriology</a:t>
            </a:r>
          </a:p>
          <a:p>
            <a:r>
              <a:rPr lang="en-AU" dirty="0" smtClean="0">
                <a:solidFill>
                  <a:schemeClr val="bg1"/>
                </a:solidFill>
              </a:rPr>
              <a:t>Genetics</a:t>
            </a:r>
          </a:p>
          <a:p>
            <a:r>
              <a:rPr lang="en-AU" dirty="0" smtClean="0">
                <a:solidFill>
                  <a:schemeClr val="bg1"/>
                </a:solidFill>
              </a:rPr>
              <a:t>Immunology</a:t>
            </a:r>
          </a:p>
          <a:p>
            <a:r>
              <a:rPr lang="en-AU" dirty="0" smtClean="0">
                <a:solidFill>
                  <a:schemeClr val="bg1"/>
                </a:solidFill>
              </a:rPr>
              <a:t>Microbiology</a:t>
            </a:r>
          </a:p>
          <a:p>
            <a:r>
              <a:rPr lang="en-AU" dirty="0" smtClean="0">
                <a:solidFill>
                  <a:schemeClr val="bg1"/>
                </a:solidFill>
              </a:rPr>
              <a:t>Oceanography</a:t>
            </a:r>
          </a:p>
          <a:p>
            <a:r>
              <a:rPr lang="en-AU" dirty="0" err="1" smtClean="0">
                <a:solidFill>
                  <a:schemeClr val="bg1"/>
                </a:solidFill>
              </a:rPr>
              <a:t>Paleontology</a:t>
            </a:r>
            <a:endParaRPr lang="en-AU" dirty="0" smtClean="0">
              <a:solidFill>
                <a:schemeClr val="bg1"/>
              </a:solidFill>
            </a:endParaRPr>
          </a:p>
          <a:p>
            <a:r>
              <a:rPr lang="en-AU" dirty="0" smtClean="0">
                <a:solidFill>
                  <a:schemeClr val="bg1"/>
                </a:solidFill>
              </a:rPr>
              <a:t>Thermodynamics</a:t>
            </a:r>
          </a:p>
          <a:p>
            <a:endParaRPr lang="en-AU" dirty="0" smtClean="0">
              <a:solidFill>
                <a:schemeClr val="bg1"/>
              </a:solidFill>
            </a:endParaRPr>
          </a:p>
          <a:p>
            <a:endParaRPr lang="en-AU"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5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6">
                                            <p:txEl>
                                              <p:pRg st="0" end="0"/>
                                            </p:txEl>
                                          </p:spTgt>
                                        </p:tgtEl>
                                      </p:cBhvr>
                                    </p:animEffect>
                                  </p:childTnLst>
                                </p:cTn>
                              </p:par>
                            </p:childTnLst>
                          </p:cTn>
                        </p:par>
                        <p:par>
                          <p:cTn id="15" fill="hold">
                            <p:stCondLst>
                              <p:cond delay="500"/>
                            </p:stCondLst>
                            <p:childTnLst>
                              <p:par>
                                <p:cTn id="16" presetID="25" presetClass="entr" presetSubtype="0"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25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21"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6">
                                            <p:txEl>
                                              <p:pRg st="1" end="1"/>
                                            </p:txEl>
                                          </p:spTgt>
                                        </p:tgtEl>
                                      </p:cBhvr>
                                    </p:animEffect>
                                  </p:childTnLst>
                                </p:cTn>
                              </p:par>
                            </p:childTnLst>
                          </p:cTn>
                        </p:par>
                        <p:par>
                          <p:cTn id="26" fill="hold">
                            <p:stCondLst>
                              <p:cond delay="1000"/>
                            </p:stCondLst>
                            <p:childTnLst>
                              <p:par>
                                <p:cTn id="27" presetID="25" presetClass="entr" presetSubtype="0"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25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30" dur="25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31" dur="250" accel="50000" fill="hold">
                                          <p:stCondLst>
                                            <p:cond delay="25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32"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33" dur="25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34" dur="25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35" dur="250" accel="50000" fill="hold">
                                          <p:stCondLst>
                                            <p:cond delay="25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36" dur="500" decel="50000">
                                          <p:stCondLst>
                                            <p:cond delay="0"/>
                                          </p:stCondLst>
                                        </p:cTn>
                                        <p:tgtEl>
                                          <p:spTgt spid="6">
                                            <p:txEl>
                                              <p:pRg st="2" end="2"/>
                                            </p:txEl>
                                          </p:spTgt>
                                        </p:tgtEl>
                                      </p:cBhvr>
                                    </p:animEffect>
                                  </p:childTnLst>
                                </p:cTn>
                              </p:par>
                            </p:childTnLst>
                          </p:cTn>
                        </p:par>
                        <p:par>
                          <p:cTn id="37" fill="hold">
                            <p:stCondLst>
                              <p:cond delay="1500"/>
                            </p:stCondLst>
                            <p:childTnLst>
                              <p:par>
                                <p:cTn id="38" presetID="25" presetClass="entr" presetSubtype="0"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 calcmode="lin" valueType="num">
                                      <p:cBhvr>
                                        <p:cTn id="40" dur="25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41" dur="25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42" dur="250" accel="50000" fill="hold">
                                          <p:stCondLst>
                                            <p:cond delay="25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43"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44" dur="25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45" dur="25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46" dur="250" accel="50000" fill="hold">
                                          <p:stCondLst>
                                            <p:cond delay="25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47" dur="500" decel="50000">
                                          <p:stCondLst>
                                            <p:cond delay="0"/>
                                          </p:stCondLst>
                                        </p:cTn>
                                        <p:tgtEl>
                                          <p:spTgt spid="6">
                                            <p:txEl>
                                              <p:pRg st="3" end="3"/>
                                            </p:txEl>
                                          </p:spTgt>
                                        </p:tgtEl>
                                      </p:cBhvr>
                                    </p:animEffect>
                                  </p:childTnLst>
                                </p:cTn>
                              </p:par>
                            </p:childTnLst>
                          </p:cTn>
                        </p:par>
                        <p:par>
                          <p:cTn id="48" fill="hold">
                            <p:stCondLst>
                              <p:cond delay="2000"/>
                            </p:stCondLst>
                            <p:childTnLst>
                              <p:par>
                                <p:cTn id="49" presetID="25" presetClass="entr" presetSubtype="0" fill="hold" grpId="0"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p:cTn id="51" dur="25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54"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6">
                                            <p:txEl>
                                              <p:pRg st="4" end="4"/>
                                            </p:txEl>
                                          </p:spTgt>
                                        </p:tgtEl>
                                      </p:cBhvr>
                                    </p:animEffect>
                                  </p:childTnLst>
                                </p:cTn>
                              </p:par>
                            </p:childTnLst>
                          </p:cTn>
                        </p:par>
                        <p:par>
                          <p:cTn id="59" fill="hold">
                            <p:stCondLst>
                              <p:cond delay="2500"/>
                            </p:stCondLst>
                            <p:childTnLst>
                              <p:par>
                                <p:cTn id="60" presetID="25" presetClass="entr" presetSubtype="0" fill="hold" grpId="0" nodeType="after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 calcmode="lin" valueType="num">
                                      <p:cBhvr>
                                        <p:cTn id="62" dur="250" decel="50000" fill="hold">
                                          <p:stCondLst>
                                            <p:cond delay="0"/>
                                          </p:stCondLst>
                                        </p:cTn>
                                        <p:tgtEl>
                                          <p:spTgt spid="6">
                                            <p:txEl>
                                              <p:pRg st="5" end="5"/>
                                            </p:txEl>
                                          </p:spTgt>
                                        </p:tgtEl>
                                        <p:attrNameLst>
                                          <p:attrName>style.rotation</p:attrName>
                                        </p:attrNameLst>
                                      </p:cBhvr>
                                      <p:tavLst>
                                        <p:tav tm="0">
                                          <p:val>
                                            <p:fltVal val="-90"/>
                                          </p:val>
                                        </p:tav>
                                        <p:tav tm="100000">
                                          <p:val>
                                            <p:fltVal val="0"/>
                                          </p:val>
                                        </p:tav>
                                      </p:tavLst>
                                    </p:anim>
                                    <p:anim calcmode="lin" valueType="num">
                                      <p:cBhvr>
                                        <p:cTn id="63" dur="250" decel="50000" fill="hold">
                                          <p:stCondLst>
                                            <p:cond delay="0"/>
                                          </p:stCondLst>
                                        </p:cTn>
                                        <p:tgtEl>
                                          <p:spTgt spid="6">
                                            <p:txEl>
                                              <p:pRg st="5" end="5"/>
                                            </p:txEl>
                                          </p:spTgt>
                                        </p:tgtEl>
                                        <p:attrNameLst>
                                          <p:attrName>ppt_w</p:attrName>
                                        </p:attrNameLst>
                                      </p:cBhvr>
                                      <p:tavLst>
                                        <p:tav tm="0">
                                          <p:val>
                                            <p:strVal val="#ppt_w"/>
                                          </p:val>
                                        </p:tav>
                                        <p:tav tm="100000">
                                          <p:val>
                                            <p:strVal val="#ppt_w*.05"/>
                                          </p:val>
                                        </p:tav>
                                      </p:tavLst>
                                    </p:anim>
                                    <p:anim calcmode="lin" valueType="num">
                                      <p:cBhvr>
                                        <p:cTn id="64" dur="250" accel="50000" fill="hold">
                                          <p:stCondLst>
                                            <p:cond delay="250"/>
                                          </p:stCondLst>
                                        </p:cTn>
                                        <p:tgtEl>
                                          <p:spTgt spid="6">
                                            <p:txEl>
                                              <p:pRg st="5" end="5"/>
                                            </p:txEl>
                                          </p:spTgt>
                                        </p:tgtEl>
                                        <p:attrNameLst>
                                          <p:attrName>ppt_w</p:attrName>
                                        </p:attrNameLst>
                                      </p:cBhvr>
                                      <p:tavLst>
                                        <p:tav tm="0">
                                          <p:val>
                                            <p:strVal val="#ppt_w*.05"/>
                                          </p:val>
                                        </p:tav>
                                        <p:tav tm="100000">
                                          <p:val>
                                            <p:strVal val="#ppt_w"/>
                                          </p:val>
                                        </p:tav>
                                      </p:tavLst>
                                    </p:anim>
                                    <p:anim calcmode="lin" valueType="num">
                                      <p:cBhvr>
                                        <p:cTn id="65" dur="5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66" dur="250" decel="50000" fill="hold">
                                          <p:stCondLst>
                                            <p:cond delay="0"/>
                                          </p:stCondLst>
                                        </p:cTn>
                                        <p:tgtEl>
                                          <p:spTgt spid="6">
                                            <p:txEl>
                                              <p:pRg st="5" end="5"/>
                                            </p:txEl>
                                          </p:spTgt>
                                        </p:tgtEl>
                                        <p:attrNameLst>
                                          <p:attrName>ppt_x</p:attrName>
                                        </p:attrNameLst>
                                      </p:cBhvr>
                                      <p:tavLst>
                                        <p:tav tm="0">
                                          <p:val>
                                            <p:strVal val="#ppt_x+.4"/>
                                          </p:val>
                                        </p:tav>
                                        <p:tav tm="100000">
                                          <p:val>
                                            <p:strVal val="#ppt_x"/>
                                          </p:val>
                                        </p:tav>
                                      </p:tavLst>
                                    </p:anim>
                                    <p:anim calcmode="lin" valueType="num">
                                      <p:cBhvr>
                                        <p:cTn id="67" dur="250" decel="50000" fill="hold">
                                          <p:stCondLst>
                                            <p:cond delay="0"/>
                                          </p:stCondLst>
                                        </p:cTn>
                                        <p:tgtEl>
                                          <p:spTgt spid="6">
                                            <p:txEl>
                                              <p:pRg st="5" end="5"/>
                                            </p:txEl>
                                          </p:spTgt>
                                        </p:tgtEl>
                                        <p:attrNameLst>
                                          <p:attrName>ppt_y</p:attrName>
                                        </p:attrNameLst>
                                      </p:cBhvr>
                                      <p:tavLst>
                                        <p:tav tm="0">
                                          <p:val>
                                            <p:strVal val="#ppt_y-.2"/>
                                          </p:val>
                                        </p:tav>
                                        <p:tav tm="100000">
                                          <p:val>
                                            <p:strVal val="#ppt_y+.1"/>
                                          </p:val>
                                        </p:tav>
                                      </p:tavLst>
                                    </p:anim>
                                    <p:anim calcmode="lin" valueType="num">
                                      <p:cBhvr>
                                        <p:cTn id="68" dur="250" accel="50000" fill="hold">
                                          <p:stCondLst>
                                            <p:cond delay="250"/>
                                          </p:stCondLst>
                                        </p:cTn>
                                        <p:tgtEl>
                                          <p:spTgt spid="6">
                                            <p:txEl>
                                              <p:pRg st="5" end="5"/>
                                            </p:txEl>
                                          </p:spTgt>
                                        </p:tgtEl>
                                        <p:attrNameLst>
                                          <p:attrName>ppt_y</p:attrName>
                                        </p:attrNameLst>
                                      </p:cBhvr>
                                      <p:tavLst>
                                        <p:tav tm="0">
                                          <p:val>
                                            <p:strVal val="#ppt_y+.1"/>
                                          </p:val>
                                        </p:tav>
                                        <p:tav tm="100000">
                                          <p:val>
                                            <p:strVal val="#ppt_y"/>
                                          </p:val>
                                        </p:tav>
                                      </p:tavLst>
                                    </p:anim>
                                    <p:animEffect transition="in" filter="fade">
                                      <p:cBhvr>
                                        <p:cTn id="69" dur="500" decel="50000">
                                          <p:stCondLst>
                                            <p:cond delay="0"/>
                                          </p:stCondLst>
                                        </p:cTn>
                                        <p:tgtEl>
                                          <p:spTgt spid="6">
                                            <p:txEl>
                                              <p:pRg st="5" end="5"/>
                                            </p:txEl>
                                          </p:spTgt>
                                        </p:tgtEl>
                                      </p:cBhvr>
                                    </p:animEffect>
                                  </p:childTnLst>
                                </p:cTn>
                              </p:par>
                            </p:childTnLst>
                          </p:cTn>
                        </p:par>
                        <p:par>
                          <p:cTn id="70" fill="hold">
                            <p:stCondLst>
                              <p:cond delay="3000"/>
                            </p:stCondLst>
                            <p:childTnLst>
                              <p:par>
                                <p:cTn id="71" presetID="25" presetClass="entr" presetSubtype="0" fill="hold" grpId="0" nodeType="after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 calcmode="lin" valueType="num">
                                      <p:cBhvr>
                                        <p:cTn id="73" dur="250" decel="50000" fill="hold">
                                          <p:stCondLst>
                                            <p:cond delay="0"/>
                                          </p:stCondLst>
                                        </p:cTn>
                                        <p:tgtEl>
                                          <p:spTgt spid="6">
                                            <p:txEl>
                                              <p:pRg st="6" end="6"/>
                                            </p:txEl>
                                          </p:spTgt>
                                        </p:tgtEl>
                                        <p:attrNameLst>
                                          <p:attrName>style.rotation</p:attrName>
                                        </p:attrNameLst>
                                      </p:cBhvr>
                                      <p:tavLst>
                                        <p:tav tm="0">
                                          <p:val>
                                            <p:fltVal val="-90"/>
                                          </p:val>
                                        </p:tav>
                                        <p:tav tm="100000">
                                          <p:val>
                                            <p:fltVal val="0"/>
                                          </p:val>
                                        </p:tav>
                                      </p:tavLst>
                                    </p:anim>
                                    <p:anim calcmode="lin" valueType="num">
                                      <p:cBhvr>
                                        <p:cTn id="74" dur="250" decel="50000" fill="hold">
                                          <p:stCondLst>
                                            <p:cond delay="0"/>
                                          </p:stCondLst>
                                        </p:cTn>
                                        <p:tgtEl>
                                          <p:spTgt spid="6">
                                            <p:txEl>
                                              <p:pRg st="6" end="6"/>
                                            </p:txEl>
                                          </p:spTgt>
                                        </p:tgtEl>
                                        <p:attrNameLst>
                                          <p:attrName>ppt_w</p:attrName>
                                        </p:attrNameLst>
                                      </p:cBhvr>
                                      <p:tavLst>
                                        <p:tav tm="0">
                                          <p:val>
                                            <p:strVal val="#ppt_w"/>
                                          </p:val>
                                        </p:tav>
                                        <p:tav tm="100000">
                                          <p:val>
                                            <p:strVal val="#ppt_w*.05"/>
                                          </p:val>
                                        </p:tav>
                                      </p:tavLst>
                                    </p:anim>
                                    <p:anim calcmode="lin" valueType="num">
                                      <p:cBhvr>
                                        <p:cTn id="75" dur="250" accel="50000" fill="hold">
                                          <p:stCondLst>
                                            <p:cond delay="250"/>
                                          </p:stCondLst>
                                        </p:cTn>
                                        <p:tgtEl>
                                          <p:spTgt spid="6">
                                            <p:txEl>
                                              <p:pRg st="6" end="6"/>
                                            </p:txEl>
                                          </p:spTgt>
                                        </p:tgtEl>
                                        <p:attrNameLst>
                                          <p:attrName>ppt_w</p:attrName>
                                        </p:attrNameLst>
                                      </p:cBhvr>
                                      <p:tavLst>
                                        <p:tav tm="0">
                                          <p:val>
                                            <p:strVal val="#ppt_w*.05"/>
                                          </p:val>
                                        </p:tav>
                                        <p:tav tm="100000">
                                          <p:val>
                                            <p:strVal val="#ppt_w"/>
                                          </p:val>
                                        </p:tav>
                                      </p:tavLst>
                                    </p:anim>
                                    <p:anim calcmode="lin" valueType="num">
                                      <p:cBhvr>
                                        <p:cTn id="76" dur="5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77" dur="250" decel="50000" fill="hold">
                                          <p:stCondLst>
                                            <p:cond delay="0"/>
                                          </p:stCondLst>
                                        </p:cTn>
                                        <p:tgtEl>
                                          <p:spTgt spid="6">
                                            <p:txEl>
                                              <p:pRg st="6" end="6"/>
                                            </p:txEl>
                                          </p:spTgt>
                                        </p:tgtEl>
                                        <p:attrNameLst>
                                          <p:attrName>ppt_x</p:attrName>
                                        </p:attrNameLst>
                                      </p:cBhvr>
                                      <p:tavLst>
                                        <p:tav tm="0">
                                          <p:val>
                                            <p:strVal val="#ppt_x+.4"/>
                                          </p:val>
                                        </p:tav>
                                        <p:tav tm="100000">
                                          <p:val>
                                            <p:strVal val="#ppt_x"/>
                                          </p:val>
                                        </p:tav>
                                      </p:tavLst>
                                    </p:anim>
                                    <p:anim calcmode="lin" valueType="num">
                                      <p:cBhvr>
                                        <p:cTn id="78" dur="250" decel="50000" fill="hold">
                                          <p:stCondLst>
                                            <p:cond delay="0"/>
                                          </p:stCondLst>
                                        </p:cTn>
                                        <p:tgtEl>
                                          <p:spTgt spid="6">
                                            <p:txEl>
                                              <p:pRg st="6" end="6"/>
                                            </p:txEl>
                                          </p:spTgt>
                                        </p:tgtEl>
                                        <p:attrNameLst>
                                          <p:attrName>ppt_y</p:attrName>
                                        </p:attrNameLst>
                                      </p:cBhvr>
                                      <p:tavLst>
                                        <p:tav tm="0">
                                          <p:val>
                                            <p:strVal val="#ppt_y-.2"/>
                                          </p:val>
                                        </p:tav>
                                        <p:tav tm="100000">
                                          <p:val>
                                            <p:strVal val="#ppt_y+.1"/>
                                          </p:val>
                                        </p:tav>
                                      </p:tavLst>
                                    </p:anim>
                                    <p:anim calcmode="lin" valueType="num">
                                      <p:cBhvr>
                                        <p:cTn id="79" dur="250" accel="50000" fill="hold">
                                          <p:stCondLst>
                                            <p:cond delay="250"/>
                                          </p:stCondLst>
                                        </p:cTn>
                                        <p:tgtEl>
                                          <p:spTgt spid="6">
                                            <p:txEl>
                                              <p:pRg st="6" end="6"/>
                                            </p:txEl>
                                          </p:spTgt>
                                        </p:tgtEl>
                                        <p:attrNameLst>
                                          <p:attrName>ppt_y</p:attrName>
                                        </p:attrNameLst>
                                      </p:cBhvr>
                                      <p:tavLst>
                                        <p:tav tm="0">
                                          <p:val>
                                            <p:strVal val="#ppt_y+.1"/>
                                          </p:val>
                                        </p:tav>
                                        <p:tav tm="100000">
                                          <p:val>
                                            <p:strVal val="#ppt_y"/>
                                          </p:val>
                                        </p:tav>
                                      </p:tavLst>
                                    </p:anim>
                                    <p:animEffect transition="in" filter="fade">
                                      <p:cBhvr>
                                        <p:cTn id="80" dur="500" decel="50000">
                                          <p:stCondLst>
                                            <p:cond delay="0"/>
                                          </p:stCondLst>
                                        </p:cTn>
                                        <p:tgtEl>
                                          <p:spTgt spid="6">
                                            <p:txEl>
                                              <p:pRg st="6" end="6"/>
                                            </p:txEl>
                                          </p:spTgt>
                                        </p:tgtEl>
                                      </p:cBhvr>
                                    </p:animEffect>
                                  </p:childTnLst>
                                </p:cTn>
                              </p:par>
                            </p:childTnLst>
                          </p:cTn>
                        </p:par>
                        <p:par>
                          <p:cTn id="81" fill="hold">
                            <p:stCondLst>
                              <p:cond delay="3500"/>
                            </p:stCondLst>
                            <p:childTnLst>
                              <p:par>
                                <p:cTn id="82" presetID="25" presetClass="entr" presetSubtype="0" fill="hold" grpId="0" nodeType="afterEffect">
                                  <p:stCondLst>
                                    <p:cond delay="0"/>
                                  </p:stCondLst>
                                  <p:childTnLst>
                                    <p:set>
                                      <p:cBhvr>
                                        <p:cTn id="83" dur="1" fill="hold">
                                          <p:stCondLst>
                                            <p:cond delay="0"/>
                                          </p:stCondLst>
                                        </p:cTn>
                                        <p:tgtEl>
                                          <p:spTgt spid="6">
                                            <p:txEl>
                                              <p:pRg st="7" end="7"/>
                                            </p:txEl>
                                          </p:spTgt>
                                        </p:tgtEl>
                                        <p:attrNameLst>
                                          <p:attrName>style.visibility</p:attrName>
                                        </p:attrNameLst>
                                      </p:cBhvr>
                                      <p:to>
                                        <p:strVal val="visible"/>
                                      </p:to>
                                    </p:set>
                                    <p:anim calcmode="lin" valueType="num">
                                      <p:cBhvr>
                                        <p:cTn id="84" dur="250" decel="50000" fill="hold">
                                          <p:stCondLst>
                                            <p:cond delay="0"/>
                                          </p:stCondLst>
                                        </p:cTn>
                                        <p:tgtEl>
                                          <p:spTgt spid="6">
                                            <p:txEl>
                                              <p:pRg st="7" end="7"/>
                                            </p:txEl>
                                          </p:spTgt>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6">
                                            <p:txEl>
                                              <p:pRg st="7" end="7"/>
                                            </p:txEl>
                                          </p:spTgt>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6">
                                            <p:txEl>
                                              <p:pRg st="7" end="7"/>
                                            </p:txEl>
                                          </p:spTgt>
                                        </p:tgtEl>
                                        <p:attrNameLst>
                                          <p:attrName>ppt_w</p:attrName>
                                        </p:attrNameLst>
                                      </p:cBhvr>
                                      <p:tavLst>
                                        <p:tav tm="0">
                                          <p:val>
                                            <p:strVal val="#ppt_w*.05"/>
                                          </p:val>
                                        </p:tav>
                                        <p:tav tm="100000">
                                          <p:val>
                                            <p:strVal val="#ppt_w"/>
                                          </p:val>
                                        </p:tav>
                                      </p:tavLst>
                                    </p:anim>
                                    <p:anim calcmode="lin" valueType="num">
                                      <p:cBhvr>
                                        <p:cTn id="87" dur="5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6">
                                            <p:txEl>
                                              <p:pRg st="7" end="7"/>
                                            </p:txEl>
                                          </p:spTgt>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6">
                                            <p:txEl>
                                              <p:pRg st="7" end="7"/>
                                            </p:txEl>
                                          </p:spTgt>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6">
                                            <p:txEl>
                                              <p:pRg st="7" end="7"/>
                                            </p:txEl>
                                          </p:spTgt>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6">
                                            <p:txEl>
                                              <p:pRg st="7" end="7"/>
                                            </p:txEl>
                                          </p:spTgt>
                                        </p:tgtEl>
                                      </p:cBhvr>
                                    </p:animEffect>
                                  </p:childTnLst>
                                </p:cTn>
                              </p:par>
                            </p:childTnLst>
                          </p:cTn>
                        </p:par>
                        <p:par>
                          <p:cTn id="92" fill="hold">
                            <p:stCondLst>
                              <p:cond delay="4000"/>
                            </p:stCondLst>
                            <p:childTnLst>
                              <p:par>
                                <p:cTn id="93" presetID="25" presetClass="entr" presetSubtype="0" fill="hold" grpId="0" nodeType="afterEffect">
                                  <p:stCondLst>
                                    <p:cond delay="0"/>
                                  </p:stCondLst>
                                  <p:childTnLst>
                                    <p:set>
                                      <p:cBhvr>
                                        <p:cTn id="94" dur="1" fill="hold">
                                          <p:stCondLst>
                                            <p:cond delay="0"/>
                                          </p:stCondLst>
                                        </p:cTn>
                                        <p:tgtEl>
                                          <p:spTgt spid="6">
                                            <p:txEl>
                                              <p:pRg st="8" end="8"/>
                                            </p:txEl>
                                          </p:spTgt>
                                        </p:tgtEl>
                                        <p:attrNameLst>
                                          <p:attrName>style.visibility</p:attrName>
                                        </p:attrNameLst>
                                      </p:cBhvr>
                                      <p:to>
                                        <p:strVal val="visible"/>
                                      </p:to>
                                    </p:set>
                                    <p:anim calcmode="lin" valueType="num">
                                      <p:cBhvr>
                                        <p:cTn id="95" dur="250" decel="50000" fill="hold">
                                          <p:stCondLst>
                                            <p:cond delay="0"/>
                                          </p:stCondLst>
                                        </p:cTn>
                                        <p:tgtEl>
                                          <p:spTgt spid="6">
                                            <p:txEl>
                                              <p:pRg st="8" end="8"/>
                                            </p:txEl>
                                          </p:spTgt>
                                        </p:tgtEl>
                                        <p:attrNameLst>
                                          <p:attrName>style.rotation</p:attrName>
                                        </p:attrNameLst>
                                      </p:cBhvr>
                                      <p:tavLst>
                                        <p:tav tm="0">
                                          <p:val>
                                            <p:fltVal val="-90"/>
                                          </p:val>
                                        </p:tav>
                                        <p:tav tm="100000">
                                          <p:val>
                                            <p:fltVal val="0"/>
                                          </p:val>
                                        </p:tav>
                                      </p:tavLst>
                                    </p:anim>
                                    <p:anim calcmode="lin" valueType="num">
                                      <p:cBhvr>
                                        <p:cTn id="96" dur="250" decel="50000" fill="hold">
                                          <p:stCondLst>
                                            <p:cond delay="0"/>
                                          </p:stCondLst>
                                        </p:cTn>
                                        <p:tgtEl>
                                          <p:spTgt spid="6">
                                            <p:txEl>
                                              <p:pRg st="8" end="8"/>
                                            </p:txEl>
                                          </p:spTgt>
                                        </p:tgtEl>
                                        <p:attrNameLst>
                                          <p:attrName>ppt_w</p:attrName>
                                        </p:attrNameLst>
                                      </p:cBhvr>
                                      <p:tavLst>
                                        <p:tav tm="0">
                                          <p:val>
                                            <p:strVal val="#ppt_w"/>
                                          </p:val>
                                        </p:tav>
                                        <p:tav tm="100000">
                                          <p:val>
                                            <p:strVal val="#ppt_w*.05"/>
                                          </p:val>
                                        </p:tav>
                                      </p:tavLst>
                                    </p:anim>
                                    <p:anim calcmode="lin" valueType="num">
                                      <p:cBhvr>
                                        <p:cTn id="97" dur="250" accel="50000" fill="hold">
                                          <p:stCondLst>
                                            <p:cond delay="250"/>
                                          </p:stCondLst>
                                        </p:cTn>
                                        <p:tgtEl>
                                          <p:spTgt spid="6">
                                            <p:txEl>
                                              <p:pRg st="8" end="8"/>
                                            </p:txEl>
                                          </p:spTgt>
                                        </p:tgtEl>
                                        <p:attrNameLst>
                                          <p:attrName>ppt_w</p:attrName>
                                        </p:attrNameLst>
                                      </p:cBhvr>
                                      <p:tavLst>
                                        <p:tav tm="0">
                                          <p:val>
                                            <p:strVal val="#ppt_w*.05"/>
                                          </p:val>
                                        </p:tav>
                                        <p:tav tm="100000">
                                          <p:val>
                                            <p:strVal val="#ppt_w"/>
                                          </p:val>
                                        </p:tav>
                                      </p:tavLst>
                                    </p:anim>
                                    <p:anim calcmode="lin" valueType="num">
                                      <p:cBhvr>
                                        <p:cTn id="98" dur="5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99" dur="250" decel="50000" fill="hold">
                                          <p:stCondLst>
                                            <p:cond delay="0"/>
                                          </p:stCondLst>
                                        </p:cTn>
                                        <p:tgtEl>
                                          <p:spTgt spid="6">
                                            <p:txEl>
                                              <p:pRg st="8" end="8"/>
                                            </p:txEl>
                                          </p:spTgt>
                                        </p:tgtEl>
                                        <p:attrNameLst>
                                          <p:attrName>ppt_x</p:attrName>
                                        </p:attrNameLst>
                                      </p:cBhvr>
                                      <p:tavLst>
                                        <p:tav tm="0">
                                          <p:val>
                                            <p:strVal val="#ppt_x+.4"/>
                                          </p:val>
                                        </p:tav>
                                        <p:tav tm="100000">
                                          <p:val>
                                            <p:strVal val="#ppt_x"/>
                                          </p:val>
                                        </p:tav>
                                      </p:tavLst>
                                    </p:anim>
                                    <p:anim calcmode="lin" valueType="num">
                                      <p:cBhvr>
                                        <p:cTn id="100" dur="250" decel="50000" fill="hold">
                                          <p:stCondLst>
                                            <p:cond delay="0"/>
                                          </p:stCondLst>
                                        </p:cTn>
                                        <p:tgtEl>
                                          <p:spTgt spid="6">
                                            <p:txEl>
                                              <p:pRg st="8" end="8"/>
                                            </p:txEl>
                                          </p:spTgt>
                                        </p:tgtEl>
                                        <p:attrNameLst>
                                          <p:attrName>ppt_y</p:attrName>
                                        </p:attrNameLst>
                                      </p:cBhvr>
                                      <p:tavLst>
                                        <p:tav tm="0">
                                          <p:val>
                                            <p:strVal val="#ppt_y-.2"/>
                                          </p:val>
                                        </p:tav>
                                        <p:tav tm="100000">
                                          <p:val>
                                            <p:strVal val="#ppt_y+.1"/>
                                          </p:val>
                                        </p:tav>
                                      </p:tavLst>
                                    </p:anim>
                                    <p:anim calcmode="lin" valueType="num">
                                      <p:cBhvr>
                                        <p:cTn id="101" dur="250" accel="50000" fill="hold">
                                          <p:stCondLst>
                                            <p:cond delay="250"/>
                                          </p:stCondLst>
                                        </p:cTn>
                                        <p:tgtEl>
                                          <p:spTgt spid="6">
                                            <p:txEl>
                                              <p:pRg st="8" end="8"/>
                                            </p:txEl>
                                          </p:spTgt>
                                        </p:tgtEl>
                                        <p:attrNameLst>
                                          <p:attrName>ppt_y</p:attrName>
                                        </p:attrNameLst>
                                      </p:cBhvr>
                                      <p:tavLst>
                                        <p:tav tm="0">
                                          <p:val>
                                            <p:strVal val="#ppt_y+.1"/>
                                          </p:val>
                                        </p:tav>
                                        <p:tav tm="100000">
                                          <p:val>
                                            <p:strVal val="#ppt_y"/>
                                          </p:val>
                                        </p:tav>
                                      </p:tavLst>
                                    </p:anim>
                                    <p:animEffect transition="in" filter="fade">
                                      <p:cBhvr>
                                        <p:cTn id="102" dur="500" decel="50000">
                                          <p:stCondLst>
                                            <p:cond delay="0"/>
                                          </p:stCondLst>
                                        </p:cTn>
                                        <p:tgtEl>
                                          <p:spTgt spid="6">
                                            <p:txEl>
                                              <p:pRg st="8" end="8"/>
                                            </p:txEl>
                                          </p:spTgt>
                                        </p:tgtEl>
                                      </p:cBhvr>
                                    </p:animEffect>
                                  </p:childTnLst>
                                </p:cTn>
                              </p:par>
                            </p:childTnLst>
                          </p:cTn>
                        </p:par>
                        <p:par>
                          <p:cTn id="103" fill="hold">
                            <p:stCondLst>
                              <p:cond delay="4500"/>
                            </p:stCondLst>
                            <p:childTnLst>
                              <p:par>
                                <p:cTn id="104" presetID="25" presetClass="entr" presetSubtype="0" fill="hold" grpId="0" nodeType="afterEffect">
                                  <p:stCondLst>
                                    <p:cond delay="0"/>
                                  </p:stCondLst>
                                  <p:childTnLst>
                                    <p:set>
                                      <p:cBhvr>
                                        <p:cTn id="105" dur="1" fill="hold">
                                          <p:stCondLst>
                                            <p:cond delay="0"/>
                                          </p:stCondLst>
                                        </p:cTn>
                                        <p:tgtEl>
                                          <p:spTgt spid="6">
                                            <p:txEl>
                                              <p:pRg st="9" end="9"/>
                                            </p:txEl>
                                          </p:spTgt>
                                        </p:tgtEl>
                                        <p:attrNameLst>
                                          <p:attrName>style.visibility</p:attrName>
                                        </p:attrNameLst>
                                      </p:cBhvr>
                                      <p:to>
                                        <p:strVal val="visible"/>
                                      </p:to>
                                    </p:set>
                                    <p:anim calcmode="lin" valueType="num">
                                      <p:cBhvr>
                                        <p:cTn id="106" dur="250" decel="50000" fill="hold">
                                          <p:stCondLst>
                                            <p:cond delay="0"/>
                                          </p:stCondLst>
                                        </p:cTn>
                                        <p:tgtEl>
                                          <p:spTgt spid="6">
                                            <p:txEl>
                                              <p:pRg st="9" end="9"/>
                                            </p:txEl>
                                          </p:spTgt>
                                        </p:tgtEl>
                                        <p:attrNameLst>
                                          <p:attrName>style.rotation</p:attrName>
                                        </p:attrNameLst>
                                      </p:cBhvr>
                                      <p:tavLst>
                                        <p:tav tm="0">
                                          <p:val>
                                            <p:fltVal val="-90"/>
                                          </p:val>
                                        </p:tav>
                                        <p:tav tm="100000">
                                          <p:val>
                                            <p:fltVal val="0"/>
                                          </p:val>
                                        </p:tav>
                                      </p:tavLst>
                                    </p:anim>
                                    <p:anim calcmode="lin" valueType="num">
                                      <p:cBhvr>
                                        <p:cTn id="107" dur="250" decel="50000" fill="hold">
                                          <p:stCondLst>
                                            <p:cond delay="0"/>
                                          </p:stCondLst>
                                        </p:cTn>
                                        <p:tgtEl>
                                          <p:spTgt spid="6">
                                            <p:txEl>
                                              <p:pRg st="9" end="9"/>
                                            </p:txEl>
                                          </p:spTgt>
                                        </p:tgtEl>
                                        <p:attrNameLst>
                                          <p:attrName>ppt_w</p:attrName>
                                        </p:attrNameLst>
                                      </p:cBhvr>
                                      <p:tavLst>
                                        <p:tav tm="0">
                                          <p:val>
                                            <p:strVal val="#ppt_w"/>
                                          </p:val>
                                        </p:tav>
                                        <p:tav tm="100000">
                                          <p:val>
                                            <p:strVal val="#ppt_w*.05"/>
                                          </p:val>
                                        </p:tav>
                                      </p:tavLst>
                                    </p:anim>
                                    <p:anim calcmode="lin" valueType="num">
                                      <p:cBhvr>
                                        <p:cTn id="108" dur="250" accel="50000" fill="hold">
                                          <p:stCondLst>
                                            <p:cond delay="250"/>
                                          </p:stCondLst>
                                        </p:cTn>
                                        <p:tgtEl>
                                          <p:spTgt spid="6">
                                            <p:txEl>
                                              <p:pRg st="9" end="9"/>
                                            </p:txEl>
                                          </p:spTgt>
                                        </p:tgtEl>
                                        <p:attrNameLst>
                                          <p:attrName>ppt_w</p:attrName>
                                        </p:attrNameLst>
                                      </p:cBhvr>
                                      <p:tavLst>
                                        <p:tav tm="0">
                                          <p:val>
                                            <p:strVal val="#ppt_w*.05"/>
                                          </p:val>
                                        </p:tav>
                                        <p:tav tm="100000">
                                          <p:val>
                                            <p:strVal val="#ppt_w"/>
                                          </p:val>
                                        </p:tav>
                                      </p:tavLst>
                                    </p:anim>
                                    <p:anim calcmode="lin" valueType="num">
                                      <p:cBhvr>
                                        <p:cTn id="109" dur="500" fill="hold"/>
                                        <p:tgtEl>
                                          <p:spTgt spid="6">
                                            <p:txEl>
                                              <p:pRg st="9" end="9"/>
                                            </p:txEl>
                                          </p:spTgt>
                                        </p:tgtEl>
                                        <p:attrNameLst>
                                          <p:attrName>ppt_h</p:attrName>
                                        </p:attrNameLst>
                                      </p:cBhvr>
                                      <p:tavLst>
                                        <p:tav tm="0">
                                          <p:val>
                                            <p:strVal val="#ppt_h"/>
                                          </p:val>
                                        </p:tav>
                                        <p:tav tm="100000">
                                          <p:val>
                                            <p:strVal val="#ppt_h"/>
                                          </p:val>
                                        </p:tav>
                                      </p:tavLst>
                                    </p:anim>
                                    <p:anim calcmode="lin" valueType="num">
                                      <p:cBhvr>
                                        <p:cTn id="110" dur="250" decel="50000" fill="hold">
                                          <p:stCondLst>
                                            <p:cond delay="0"/>
                                          </p:stCondLst>
                                        </p:cTn>
                                        <p:tgtEl>
                                          <p:spTgt spid="6">
                                            <p:txEl>
                                              <p:pRg st="9" end="9"/>
                                            </p:txEl>
                                          </p:spTgt>
                                        </p:tgtEl>
                                        <p:attrNameLst>
                                          <p:attrName>ppt_x</p:attrName>
                                        </p:attrNameLst>
                                      </p:cBhvr>
                                      <p:tavLst>
                                        <p:tav tm="0">
                                          <p:val>
                                            <p:strVal val="#ppt_x+.4"/>
                                          </p:val>
                                        </p:tav>
                                        <p:tav tm="100000">
                                          <p:val>
                                            <p:strVal val="#ppt_x"/>
                                          </p:val>
                                        </p:tav>
                                      </p:tavLst>
                                    </p:anim>
                                    <p:anim calcmode="lin" valueType="num">
                                      <p:cBhvr>
                                        <p:cTn id="111" dur="250" decel="50000" fill="hold">
                                          <p:stCondLst>
                                            <p:cond delay="0"/>
                                          </p:stCondLst>
                                        </p:cTn>
                                        <p:tgtEl>
                                          <p:spTgt spid="6">
                                            <p:txEl>
                                              <p:pRg st="9" end="9"/>
                                            </p:txEl>
                                          </p:spTgt>
                                        </p:tgtEl>
                                        <p:attrNameLst>
                                          <p:attrName>ppt_y</p:attrName>
                                        </p:attrNameLst>
                                      </p:cBhvr>
                                      <p:tavLst>
                                        <p:tav tm="0">
                                          <p:val>
                                            <p:strVal val="#ppt_y-.2"/>
                                          </p:val>
                                        </p:tav>
                                        <p:tav tm="100000">
                                          <p:val>
                                            <p:strVal val="#ppt_y+.1"/>
                                          </p:val>
                                        </p:tav>
                                      </p:tavLst>
                                    </p:anim>
                                    <p:anim calcmode="lin" valueType="num">
                                      <p:cBhvr>
                                        <p:cTn id="112" dur="250" accel="50000" fill="hold">
                                          <p:stCondLst>
                                            <p:cond delay="250"/>
                                          </p:stCondLst>
                                        </p:cTn>
                                        <p:tgtEl>
                                          <p:spTgt spid="6">
                                            <p:txEl>
                                              <p:pRg st="9" end="9"/>
                                            </p:txEl>
                                          </p:spTgt>
                                        </p:tgtEl>
                                        <p:attrNameLst>
                                          <p:attrName>ppt_y</p:attrName>
                                        </p:attrNameLst>
                                      </p:cBhvr>
                                      <p:tavLst>
                                        <p:tav tm="0">
                                          <p:val>
                                            <p:strVal val="#ppt_y+.1"/>
                                          </p:val>
                                        </p:tav>
                                        <p:tav tm="100000">
                                          <p:val>
                                            <p:strVal val="#ppt_y"/>
                                          </p:val>
                                        </p:tav>
                                      </p:tavLst>
                                    </p:anim>
                                    <p:animEffect transition="in" filter="fade">
                                      <p:cBhvr>
                                        <p:cTn id="113" dur="500" decel="50000">
                                          <p:stCondLst>
                                            <p:cond delay="0"/>
                                          </p:stCondLst>
                                        </p:cTn>
                                        <p:tgtEl>
                                          <p:spTgt spid="6">
                                            <p:txEl>
                                              <p:pRg st="9" end="9"/>
                                            </p:txEl>
                                          </p:spTgt>
                                        </p:tgtEl>
                                      </p:cBhvr>
                                    </p:animEffect>
                                  </p:childTnLst>
                                </p:cTn>
                              </p:par>
                            </p:childTnLst>
                          </p:cTn>
                        </p:par>
                        <p:par>
                          <p:cTn id="114" fill="hold">
                            <p:stCondLst>
                              <p:cond delay="5000"/>
                            </p:stCondLst>
                            <p:childTnLst>
                              <p:par>
                                <p:cTn id="115" presetID="25" presetClass="entr" presetSubtype="0" fill="hold" grpId="0" nodeType="afterEffect">
                                  <p:stCondLst>
                                    <p:cond delay="0"/>
                                  </p:stCondLst>
                                  <p:childTnLst>
                                    <p:set>
                                      <p:cBhvr>
                                        <p:cTn id="116" dur="1" fill="hold">
                                          <p:stCondLst>
                                            <p:cond delay="0"/>
                                          </p:stCondLst>
                                        </p:cTn>
                                        <p:tgtEl>
                                          <p:spTgt spid="6">
                                            <p:txEl>
                                              <p:pRg st="10" end="10"/>
                                            </p:txEl>
                                          </p:spTgt>
                                        </p:tgtEl>
                                        <p:attrNameLst>
                                          <p:attrName>style.visibility</p:attrName>
                                        </p:attrNameLst>
                                      </p:cBhvr>
                                      <p:to>
                                        <p:strVal val="visible"/>
                                      </p:to>
                                    </p:set>
                                    <p:anim calcmode="lin" valueType="num">
                                      <p:cBhvr>
                                        <p:cTn id="117" dur="250" decel="50000" fill="hold">
                                          <p:stCondLst>
                                            <p:cond delay="0"/>
                                          </p:stCondLst>
                                        </p:cTn>
                                        <p:tgtEl>
                                          <p:spTgt spid="6">
                                            <p:txEl>
                                              <p:pRg st="10" end="10"/>
                                            </p:txEl>
                                          </p:spTgt>
                                        </p:tgtEl>
                                        <p:attrNameLst>
                                          <p:attrName>style.rotation</p:attrName>
                                        </p:attrNameLst>
                                      </p:cBhvr>
                                      <p:tavLst>
                                        <p:tav tm="0">
                                          <p:val>
                                            <p:fltVal val="-90"/>
                                          </p:val>
                                        </p:tav>
                                        <p:tav tm="100000">
                                          <p:val>
                                            <p:fltVal val="0"/>
                                          </p:val>
                                        </p:tav>
                                      </p:tavLst>
                                    </p:anim>
                                    <p:anim calcmode="lin" valueType="num">
                                      <p:cBhvr>
                                        <p:cTn id="118" dur="250" decel="50000" fill="hold">
                                          <p:stCondLst>
                                            <p:cond delay="0"/>
                                          </p:stCondLst>
                                        </p:cTn>
                                        <p:tgtEl>
                                          <p:spTgt spid="6">
                                            <p:txEl>
                                              <p:pRg st="10" end="10"/>
                                            </p:txEl>
                                          </p:spTgt>
                                        </p:tgtEl>
                                        <p:attrNameLst>
                                          <p:attrName>ppt_w</p:attrName>
                                        </p:attrNameLst>
                                      </p:cBhvr>
                                      <p:tavLst>
                                        <p:tav tm="0">
                                          <p:val>
                                            <p:strVal val="#ppt_w"/>
                                          </p:val>
                                        </p:tav>
                                        <p:tav tm="100000">
                                          <p:val>
                                            <p:strVal val="#ppt_w*.05"/>
                                          </p:val>
                                        </p:tav>
                                      </p:tavLst>
                                    </p:anim>
                                    <p:anim calcmode="lin" valueType="num">
                                      <p:cBhvr>
                                        <p:cTn id="119" dur="250" accel="50000" fill="hold">
                                          <p:stCondLst>
                                            <p:cond delay="250"/>
                                          </p:stCondLst>
                                        </p:cTn>
                                        <p:tgtEl>
                                          <p:spTgt spid="6">
                                            <p:txEl>
                                              <p:pRg st="10" end="10"/>
                                            </p:txEl>
                                          </p:spTgt>
                                        </p:tgtEl>
                                        <p:attrNameLst>
                                          <p:attrName>ppt_w</p:attrName>
                                        </p:attrNameLst>
                                      </p:cBhvr>
                                      <p:tavLst>
                                        <p:tav tm="0">
                                          <p:val>
                                            <p:strVal val="#ppt_w*.05"/>
                                          </p:val>
                                        </p:tav>
                                        <p:tav tm="100000">
                                          <p:val>
                                            <p:strVal val="#ppt_w"/>
                                          </p:val>
                                        </p:tav>
                                      </p:tavLst>
                                    </p:anim>
                                    <p:anim calcmode="lin" valueType="num">
                                      <p:cBhvr>
                                        <p:cTn id="120" dur="500" fill="hold"/>
                                        <p:tgtEl>
                                          <p:spTgt spid="6">
                                            <p:txEl>
                                              <p:pRg st="10" end="10"/>
                                            </p:txEl>
                                          </p:spTgt>
                                        </p:tgtEl>
                                        <p:attrNameLst>
                                          <p:attrName>ppt_h</p:attrName>
                                        </p:attrNameLst>
                                      </p:cBhvr>
                                      <p:tavLst>
                                        <p:tav tm="0">
                                          <p:val>
                                            <p:strVal val="#ppt_h"/>
                                          </p:val>
                                        </p:tav>
                                        <p:tav tm="100000">
                                          <p:val>
                                            <p:strVal val="#ppt_h"/>
                                          </p:val>
                                        </p:tav>
                                      </p:tavLst>
                                    </p:anim>
                                    <p:anim calcmode="lin" valueType="num">
                                      <p:cBhvr>
                                        <p:cTn id="121" dur="250" decel="50000" fill="hold">
                                          <p:stCondLst>
                                            <p:cond delay="0"/>
                                          </p:stCondLst>
                                        </p:cTn>
                                        <p:tgtEl>
                                          <p:spTgt spid="6">
                                            <p:txEl>
                                              <p:pRg st="10" end="10"/>
                                            </p:txEl>
                                          </p:spTgt>
                                        </p:tgtEl>
                                        <p:attrNameLst>
                                          <p:attrName>ppt_x</p:attrName>
                                        </p:attrNameLst>
                                      </p:cBhvr>
                                      <p:tavLst>
                                        <p:tav tm="0">
                                          <p:val>
                                            <p:strVal val="#ppt_x+.4"/>
                                          </p:val>
                                        </p:tav>
                                        <p:tav tm="100000">
                                          <p:val>
                                            <p:strVal val="#ppt_x"/>
                                          </p:val>
                                        </p:tav>
                                      </p:tavLst>
                                    </p:anim>
                                    <p:anim calcmode="lin" valueType="num">
                                      <p:cBhvr>
                                        <p:cTn id="122" dur="250" decel="50000" fill="hold">
                                          <p:stCondLst>
                                            <p:cond delay="0"/>
                                          </p:stCondLst>
                                        </p:cTn>
                                        <p:tgtEl>
                                          <p:spTgt spid="6">
                                            <p:txEl>
                                              <p:pRg st="10" end="10"/>
                                            </p:txEl>
                                          </p:spTgt>
                                        </p:tgtEl>
                                        <p:attrNameLst>
                                          <p:attrName>ppt_y</p:attrName>
                                        </p:attrNameLst>
                                      </p:cBhvr>
                                      <p:tavLst>
                                        <p:tav tm="0">
                                          <p:val>
                                            <p:strVal val="#ppt_y-.2"/>
                                          </p:val>
                                        </p:tav>
                                        <p:tav tm="100000">
                                          <p:val>
                                            <p:strVal val="#ppt_y+.1"/>
                                          </p:val>
                                        </p:tav>
                                      </p:tavLst>
                                    </p:anim>
                                    <p:anim calcmode="lin" valueType="num">
                                      <p:cBhvr>
                                        <p:cTn id="123" dur="250" accel="50000" fill="hold">
                                          <p:stCondLst>
                                            <p:cond delay="250"/>
                                          </p:stCondLst>
                                        </p:cTn>
                                        <p:tgtEl>
                                          <p:spTgt spid="6">
                                            <p:txEl>
                                              <p:pRg st="10" end="10"/>
                                            </p:txEl>
                                          </p:spTgt>
                                        </p:tgtEl>
                                        <p:attrNameLst>
                                          <p:attrName>ppt_y</p:attrName>
                                        </p:attrNameLst>
                                      </p:cBhvr>
                                      <p:tavLst>
                                        <p:tav tm="0">
                                          <p:val>
                                            <p:strVal val="#ppt_y+.1"/>
                                          </p:val>
                                        </p:tav>
                                        <p:tav tm="100000">
                                          <p:val>
                                            <p:strVal val="#ppt_y"/>
                                          </p:val>
                                        </p:tav>
                                      </p:tavLst>
                                    </p:anim>
                                    <p:animEffect transition="in" filter="fade">
                                      <p:cBhvr>
                                        <p:cTn id="124" dur="500" decel="50000">
                                          <p:stCondLst>
                                            <p:cond delay="0"/>
                                          </p:stCondLst>
                                        </p:cTn>
                                        <p:tgtEl>
                                          <p:spTgt spid="6">
                                            <p:txEl>
                                              <p:pRg st="10" end="10"/>
                                            </p:txEl>
                                          </p:spTgt>
                                        </p:tgtEl>
                                      </p:cBhvr>
                                    </p:animEffect>
                                  </p:childTnLst>
                                </p:cTn>
                              </p:par>
                            </p:childTnLst>
                          </p:cTn>
                        </p:par>
                        <p:par>
                          <p:cTn id="125" fill="hold">
                            <p:stCondLst>
                              <p:cond delay="5500"/>
                            </p:stCondLst>
                            <p:childTnLst>
                              <p:par>
                                <p:cTn id="126" presetID="25" presetClass="entr" presetSubtype="0" fill="hold" grpId="0" nodeType="afterEffect">
                                  <p:stCondLst>
                                    <p:cond delay="0"/>
                                  </p:stCondLst>
                                  <p:childTnLst>
                                    <p:set>
                                      <p:cBhvr>
                                        <p:cTn id="127" dur="1" fill="hold">
                                          <p:stCondLst>
                                            <p:cond delay="0"/>
                                          </p:stCondLst>
                                        </p:cTn>
                                        <p:tgtEl>
                                          <p:spTgt spid="6">
                                            <p:txEl>
                                              <p:pRg st="11" end="11"/>
                                            </p:txEl>
                                          </p:spTgt>
                                        </p:tgtEl>
                                        <p:attrNameLst>
                                          <p:attrName>style.visibility</p:attrName>
                                        </p:attrNameLst>
                                      </p:cBhvr>
                                      <p:to>
                                        <p:strVal val="visible"/>
                                      </p:to>
                                    </p:set>
                                    <p:anim calcmode="lin" valueType="num">
                                      <p:cBhvr>
                                        <p:cTn id="128" dur="250" decel="50000" fill="hold">
                                          <p:stCondLst>
                                            <p:cond delay="0"/>
                                          </p:stCondLst>
                                        </p:cTn>
                                        <p:tgtEl>
                                          <p:spTgt spid="6">
                                            <p:txEl>
                                              <p:pRg st="11" end="11"/>
                                            </p:txEl>
                                          </p:spTgt>
                                        </p:tgtEl>
                                        <p:attrNameLst>
                                          <p:attrName>style.rotation</p:attrName>
                                        </p:attrNameLst>
                                      </p:cBhvr>
                                      <p:tavLst>
                                        <p:tav tm="0">
                                          <p:val>
                                            <p:fltVal val="-90"/>
                                          </p:val>
                                        </p:tav>
                                        <p:tav tm="100000">
                                          <p:val>
                                            <p:fltVal val="0"/>
                                          </p:val>
                                        </p:tav>
                                      </p:tavLst>
                                    </p:anim>
                                    <p:anim calcmode="lin" valueType="num">
                                      <p:cBhvr>
                                        <p:cTn id="129" dur="250" decel="50000" fill="hold">
                                          <p:stCondLst>
                                            <p:cond delay="0"/>
                                          </p:stCondLst>
                                        </p:cTn>
                                        <p:tgtEl>
                                          <p:spTgt spid="6">
                                            <p:txEl>
                                              <p:pRg st="11" end="11"/>
                                            </p:txEl>
                                          </p:spTgt>
                                        </p:tgtEl>
                                        <p:attrNameLst>
                                          <p:attrName>ppt_w</p:attrName>
                                        </p:attrNameLst>
                                      </p:cBhvr>
                                      <p:tavLst>
                                        <p:tav tm="0">
                                          <p:val>
                                            <p:strVal val="#ppt_w"/>
                                          </p:val>
                                        </p:tav>
                                        <p:tav tm="100000">
                                          <p:val>
                                            <p:strVal val="#ppt_w*.05"/>
                                          </p:val>
                                        </p:tav>
                                      </p:tavLst>
                                    </p:anim>
                                    <p:anim calcmode="lin" valueType="num">
                                      <p:cBhvr>
                                        <p:cTn id="130" dur="250" accel="50000" fill="hold">
                                          <p:stCondLst>
                                            <p:cond delay="250"/>
                                          </p:stCondLst>
                                        </p:cTn>
                                        <p:tgtEl>
                                          <p:spTgt spid="6">
                                            <p:txEl>
                                              <p:pRg st="11" end="11"/>
                                            </p:txEl>
                                          </p:spTgt>
                                        </p:tgtEl>
                                        <p:attrNameLst>
                                          <p:attrName>ppt_w</p:attrName>
                                        </p:attrNameLst>
                                      </p:cBhvr>
                                      <p:tavLst>
                                        <p:tav tm="0">
                                          <p:val>
                                            <p:strVal val="#ppt_w*.05"/>
                                          </p:val>
                                        </p:tav>
                                        <p:tav tm="100000">
                                          <p:val>
                                            <p:strVal val="#ppt_w"/>
                                          </p:val>
                                        </p:tav>
                                      </p:tavLst>
                                    </p:anim>
                                    <p:anim calcmode="lin" valueType="num">
                                      <p:cBhvr>
                                        <p:cTn id="131" dur="500" fill="hold"/>
                                        <p:tgtEl>
                                          <p:spTgt spid="6">
                                            <p:txEl>
                                              <p:pRg st="11" end="11"/>
                                            </p:txEl>
                                          </p:spTgt>
                                        </p:tgtEl>
                                        <p:attrNameLst>
                                          <p:attrName>ppt_h</p:attrName>
                                        </p:attrNameLst>
                                      </p:cBhvr>
                                      <p:tavLst>
                                        <p:tav tm="0">
                                          <p:val>
                                            <p:strVal val="#ppt_h"/>
                                          </p:val>
                                        </p:tav>
                                        <p:tav tm="100000">
                                          <p:val>
                                            <p:strVal val="#ppt_h"/>
                                          </p:val>
                                        </p:tav>
                                      </p:tavLst>
                                    </p:anim>
                                    <p:anim calcmode="lin" valueType="num">
                                      <p:cBhvr>
                                        <p:cTn id="132" dur="250" decel="50000" fill="hold">
                                          <p:stCondLst>
                                            <p:cond delay="0"/>
                                          </p:stCondLst>
                                        </p:cTn>
                                        <p:tgtEl>
                                          <p:spTgt spid="6">
                                            <p:txEl>
                                              <p:pRg st="11" end="11"/>
                                            </p:txEl>
                                          </p:spTgt>
                                        </p:tgtEl>
                                        <p:attrNameLst>
                                          <p:attrName>ppt_x</p:attrName>
                                        </p:attrNameLst>
                                      </p:cBhvr>
                                      <p:tavLst>
                                        <p:tav tm="0">
                                          <p:val>
                                            <p:strVal val="#ppt_x+.4"/>
                                          </p:val>
                                        </p:tav>
                                        <p:tav tm="100000">
                                          <p:val>
                                            <p:strVal val="#ppt_x"/>
                                          </p:val>
                                        </p:tav>
                                      </p:tavLst>
                                    </p:anim>
                                    <p:anim calcmode="lin" valueType="num">
                                      <p:cBhvr>
                                        <p:cTn id="133" dur="250" decel="50000" fill="hold">
                                          <p:stCondLst>
                                            <p:cond delay="0"/>
                                          </p:stCondLst>
                                        </p:cTn>
                                        <p:tgtEl>
                                          <p:spTgt spid="6">
                                            <p:txEl>
                                              <p:pRg st="11" end="11"/>
                                            </p:txEl>
                                          </p:spTgt>
                                        </p:tgtEl>
                                        <p:attrNameLst>
                                          <p:attrName>ppt_y</p:attrName>
                                        </p:attrNameLst>
                                      </p:cBhvr>
                                      <p:tavLst>
                                        <p:tav tm="0">
                                          <p:val>
                                            <p:strVal val="#ppt_y-.2"/>
                                          </p:val>
                                        </p:tav>
                                        <p:tav tm="100000">
                                          <p:val>
                                            <p:strVal val="#ppt_y+.1"/>
                                          </p:val>
                                        </p:tav>
                                      </p:tavLst>
                                    </p:anim>
                                    <p:anim calcmode="lin" valueType="num">
                                      <p:cBhvr>
                                        <p:cTn id="134" dur="250" accel="50000" fill="hold">
                                          <p:stCondLst>
                                            <p:cond delay="250"/>
                                          </p:stCondLst>
                                        </p:cTn>
                                        <p:tgtEl>
                                          <p:spTgt spid="6">
                                            <p:txEl>
                                              <p:pRg st="11" end="11"/>
                                            </p:txEl>
                                          </p:spTgt>
                                        </p:tgtEl>
                                        <p:attrNameLst>
                                          <p:attrName>ppt_y</p:attrName>
                                        </p:attrNameLst>
                                      </p:cBhvr>
                                      <p:tavLst>
                                        <p:tav tm="0">
                                          <p:val>
                                            <p:strVal val="#ppt_y+.1"/>
                                          </p:val>
                                        </p:tav>
                                        <p:tav tm="100000">
                                          <p:val>
                                            <p:strVal val="#ppt_y"/>
                                          </p:val>
                                        </p:tav>
                                      </p:tavLst>
                                    </p:anim>
                                    <p:animEffect transition="in" filter="fade">
                                      <p:cBhvr>
                                        <p:cTn id="135" dur="500" decel="50000">
                                          <p:stCondLst>
                                            <p:cond delay="0"/>
                                          </p:stCondLst>
                                        </p:cTn>
                                        <p:tgtEl>
                                          <p:spTgt spid="6">
                                            <p:txEl>
                                              <p:pRg st="11" end="11"/>
                                            </p:txEl>
                                          </p:spTgt>
                                        </p:tgtEl>
                                      </p:cBhvr>
                                    </p:animEffect>
                                  </p:childTnLst>
                                </p:cTn>
                              </p:par>
                            </p:childTnLst>
                          </p:cTn>
                        </p:par>
                        <p:par>
                          <p:cTn id="136" fill="hold">
                            <p:stCondLst>
                              <p:cond delay="6000"/>
                            </p:stCondLst>
                            <p:childTnLst>
                              <p:par>
                                <p:cTn id="137" presetID="25" presetClass="entr" presetSubtype="0" fill="hold" grpId="0" nodeType="afterEffect">
                                  <p:stCondLst>
                                    <p:cond delay="0"/>
                                  </p:stCondLst>
                                  <p:childTnLst>
                                    <p:set>
                                      <p:cBhvr>
                                        <p:cTn id="138" dur="1" fill="hold">
                                          <p:stCondLst>
                                            <p:cond delay="0"/>
                                          </p:stCondLst>
                                        </p:cTn>
                                        <p:tgtEl>
                                          <p:spTgt spid="6">
                                            <p:txEl>
                                              <p:pRg st="12" end="12"/>
                                            </p:txEl>
                                          </p:spTgt>
                                        </p:tgtEl>
                                        <p:attrNameLst>
                                          <p:attrName>style.visibility</p:attrName>
                                        </p:attrNameLst>
                                      </p:cBhvr>
                                      <p:to>
                                        <p:strVal val="visible"/>
                                      </p:to>
                                    </p:set>
                                    <p:anim calcmode="lin" valueType="num">
                                      <p:cBhvr>
                                        <p:cTn id="139" dur="250" decel="50000" fill="hold">
                                          <p:stCondLst>
                                            <p:cond delay="0"/>
                                          </p:stCondLst>
                                        </p:cTn>
                                        <p:tgtEl>
                                          <p:spTgt spid="6">
                                            <p:txEl>
                                              <p:pRg st="12" end="12"/>
                                            </p:txEl>
                                          </p:spTgt>
                                        </p:tgtEl>
                                        <p:attrNameLst>
                                          <p:attrName>style.rotation</p:attrName>
                                        </p:attrNameLst>
                                      </p:cBhvr>
                                      <p:tavLst>
                                        <p:tav tm="0">
                                          <p:val>
                                            <p:fltVal val="-90"/>
                                          </p:val>
                                        </p:tav>
                                        <p:tav tm="100000">
                                          <p:val>
                                            <p:fltVal val="0"/>
                                          </p:val>
                                        </p:tav>
                                      </p:tavLst>
                                    </p:anim>
                                    <p:anim calcmode="lin" valueType="num">
                                      <p:cBhvr>
                                        <p:cTn id="140" dur="250" decel="50000" fill="hold">
                                          <p:stCondLst>
                                            <p:cond delay="0"/>
                                          </p:stCondLst>
                                        </p:cTn>
                                        <p:tgtEl>
                                          <p:spTgt spid="6">
                                            <p:txEl>
                                              <p:pRg st="12" end="12"/>
                                            </p:txEl>
                                          </p:spTgt>
                                        </p:tgtEl>
                                        <p:attrNameLst>
                                          <p:attrName>ppt_w</p:attrName>
                                        </p:attrNameLst>
                                      </p:cBhvr>
                                      <p:tavLst>
                                        <p:tav tm="0">
                                          <p:val>
                                            <p:strVal val="#ppt_w"/>
                                          </p:val>
                                        </p:tav>
                                        <p:tav tm="100000">
                                          <p:val>
                                            <p:strVal val="#ppt_w*.05"/>
                                          </p:val>
                                        </p:tav>
                                      </p:tavLst>
                                    </p:anim>
                                    <p:anim calcmode="lin" valueType="num">
                                      <p:cBhvr>
                                        <p:cTn id="141" dur="250" accel="50000" fill="hold">
                                          <p:stCondLst>
                                            <p:cond delay="250"/>
                                          </p:stCondLst>
                                        </p:cTn>
                                        <p:tgtEl>
                                          <p:spTgt spid="6">
                                            <p:txEl>
                                              <p:pRg st="12" end="12"/>
                                            </p:txEl>
                                          </p:spTgt>
                                        </p:tgtEl>
                                        <p:attrNameLst>
                                          <p:attrName>ppt_w</p:attrName>
                                        </p:attrNameLst>
                                      </p:cBhvr>
                                      <p:tavLst>
                                        <p:tav tm="0">
                                          <p:val>
                                            <p:strVal val="#ppt_w*.05"/>
                                          </p:val>
                                        </p:tav>
                                        <p:tav tm="100000">
                                          <p:val>
                                            <p:strVal val="#ppt_w"/>
                                          </p:val>
                                        </p:tav>
                                      </p:tavLst>
                                    </p:anim>
                                    <p:anim calcmode="lin" valueType="num">
                                      <p:cBhvr>
                                        <p:cTn id="142" dur="500" fill="hold"/>
                                        <p:tgtEl>
                                          <p:spTgt spid="6">
                                            <p:txEl>
                                              <p:pRg st="12" end="12"/>
                                            </p:txEl>
                                          </p:spTgt>
                                        </p:tgtEl>
                                        <p:attrNameLst>
                                          <p:attrName>ppt_h</p:attrName>
                                        </p:attrNameLst>
                                      </p:cBhvr>
                                      <p:tavLst>
                                        <p:tav tm="0">
                                          <p:val>
                                            <p:strVal val="#ppt_h"/>
                                          </p:val>
                                        </p:tav>
                                        <p:tav tm="100000">
                                          <p:val>
                                            <p:strVal val="#ppt_h"/>
                                          </p:val>
                                        </p:tav>
                                      </p:tavLst>
                                    </p:anim>
                                    <p:anim calcmode="lin" valueType="num">
                                      <p:cBhvr>
                                        <p:cTn id="143" dur="250" decel="50000" fill="hold">
                                          <p:stCondLst>
                                            <p:cond delay="0"/>
                                          </p:stCondLst>
                                        </p:cTn>
                                        <p:tgtEl>
                                          <p:spTgt spid="6">
                                            <p:txEl>
                                              <p:pRg st="12" end="12"/>
                                            </p:txEl>
                                          </p:spTgt>
                                        </p:tgtEl>
                                        <p:attrNameLst>
                                          <p:attrName>ppt_x</p:attrName>
                                        </p:attrNameLst>
                                      </p:cBhvr>
                                      <p:tavLst>
                                        <p:tav tm="0">
                                          <p:val>
                                            <p:strVal val="#ppt_x+.4"/>
                                          </p:val>
                                        </p:tav>
                                        <p:tav tm="100000">
                                          <p:val>
                                            <p:strVal val="#ppt_x"/>
                                          </p:val>
                                        </p:tav>
                                      </p:tavLst>
                                    </p:anim>
                                    <p:anim calcmode="lin" valueType="num">
                                      <p:cBhvr>
                                        <p:cTn id="144" dur="250" decel="50000" fill="hold">
                                          <p:stCondLst>
                                            <p:cond delay="0"/>
                                          </p:stCondLst>
                                        </p:cTn>
                                        <p:tgtEl>
                                          <p:spTgt spid="6">
                                            <p:txEl>
                                              <p:pRg st="12" end="12"/>
                                            </p:txEl>
                                          </p:spTgt>
                                        </p:tgtEl>
                                        <p:attrNameLst>
                                          <p:attrName>ppt_y</p:attrName>
                                        </p:attrNameLst>
                                      </p:cBhvr>
                                      <p:tavLst>
                                        <p:tav tm="0">
                                          <p:val>
                                            <p:strVal val="#ppt_y-.2"/>
                                          </p:val>
                                        </p:tav>
                                        <p:tav tm="100000">
                                          <p:val>
                                            <p:strVal val="#ppt_y+.1"/>
                                          </p:val>
                                        </p:tav>
                                      </p:tavLst>
                                    </p:anim>
                                    <p:anim calcmode="lin" valueType="num">
                                      <p:cBhvr>
                                        <p:cTn id="145" dur="250" accel="50000" fill="hold">
                                          <p:stCondLst>
                                            <p:cond delay="250"/>
                                          </p:stCondLst>
                                        </p:cTn>
                                        <p:tgtEl>
                                          <p:spTgt spid="6">
                                            <p:txEl>
                                              <p:pRg st="12" end="12"/>
                                            </p:txEl>
                                          </p:spTgt>
                                        </p:tgtEl>
                                        <p:attrNameLst>
                                          <p:attrName>ppt_y</p:attrName>
                                        </p:attrNameLst>
                                      </p:cBhvr>
                                      <p:tavLst>
                                        <p:tav tm="0">
                                          <p:val>
                                            <p:strVal val="#ppt_y+.1"/>
                                          </p:val>
                                        </p:tav>
                                        <p:tav tm="100000">
                                          <p:val>
                                            <p:strVal val="#ppt_y"/>
                                          </p:val>
                                        </p:tav>
                                      </p:tavLst>
                                    </p:anim>
                                    <p:animEffect transition="in" filter="fade">
                                      <p:cBhvr>
                                        <p:cTn id="146" dur="500" decel="50000">
                                          <p:stCondLst>
                                            <p:cond delay="0"/>
                                          </p:stCondLst>
                                        </p:cTn>
                                        <p:tgtEl>
                                          <p:spTgt spid="6">
                                            <p:txEl>
                                              <p:pRg st="12" end="12"/>
                                            </p:txEl>
                                          </p:spTgt>
                                        </p:tgtEl>
                                      </p:cBhvr>
                                    </p:animEffect>
                                  </p:childTnLst>
                                </p:cTn>
                              </p:par>
                            </p:childTnLst>
                          </p:cTn>
                        </p:par>
                        <p:par>
                          <p:cTn id="147" fill="hold">
                            <p:stCondLst>
                              <p:cond delay="6500"/>
                            </p:stCondLst>
                            <p:childTnLst>
                              <p:par>
                                <p:cTn id="148" presetID="25" presetClass="entr" presetSubtype="0" fill="hold" grpId="0" nodeType="afterEffect">
                                  <p:stCondLst>
                                    <p:cond delay="0"/>
                                  </p:stCondLst>
                                  <p:childTnLst>
                                    <p:set>
                                      <p:cBhvr>
                                        <p:cTn id="149" dur="1" fill="hold">
                                          <p:stCondLst>
                                            <p:cond delay="0"/>
                                          </p:stCondLst>
                                        </p:cTn>
                                        <p:tgtEl>
                                          <p:spTgt spid="6">
                                            <p:txEl>
                                              <p:pRg st="13" end="13"/>
                                            </p:txEl>
                                          </p:spTgt>
                                        </p:tgtEl>
                                        <p:attrNameLst>
                                          <p:attrName>style.visibility</p:attrName>
                                        </p:attrNameLst>
                                      </p:cBhvr>
                                      <p:to>
                                        <p:strVal val="visible"/>
                                      </p:to>
                                    </p:set>
                                    <p:anim calcmode="lin" valueType="num">
                                      <p:cBhvr>
                                        <p:cTn id="150" dur="250" decel="50000" fill="hold">
                                          <p:stCondLst>
                                            <p:cond delay="0"/>
                                          </p:stCondLst>
                                        </p:cTn>
                                        <p:tgtEl>
                                          <p:spTgt spid="6">
                                            <p:txEl>
                                              <p:pRg st="13" end="13"/>
                                            </p:txEl>
                                          </p:spTgt>
                                        </p:tgtEl>
                                        <p:attrNameLst>
                                          <p:attrName>style.rotation</p:attrName>
                                        </p:attrNameLst>
                                      </p:cBhvr>
                                      <p:tavLst>
                                        <p:tav tm="0">
                                          <p:val>
                                            <p:fltVal val="-90"/>
                                          </p:val>
                                        </p:tav>
                                        <p:tav tm="100000">
                                          <p:val>
                                            <p:fltVal val="0"/>
                                          </p:val>
                                        </p:tav>
                                      </p:tavLst>
                                    </p:anim>
                                    <p:anim calcmode="lin" valueType="num">
                                      <p:cBhvr>
                                        <p:cTn id="151" dur="250" decel="50000" fill="hold">
                                          <p:stCondLst>
                                            <p:cond delay="0"/>
                                          </p:stCondLst>
                                        </p:cTn>
                                        <p:tgtEl>
                                          <p:spTgt spid="6">
                                            <p:txEl>
                                              <p:pRg st="13" end="13"/>
                                            </p:txEl>
                                          </p:spTgt>
                                        </p:tgtEl>
                                        <p:attrNameLst>
                                          <p:attrName>ppt_w</p:attrName>
                                        </p:attrNameLst>
                                      </p:cBhvr>
                                      <p:tavLst>
                                        <p:tav tm="0">
                                          <p:val>
                                            <p:strVal val="#ppt_w"/>
                                          </p:val>
                                        </p:tav>
                                        <p:tav tm="100000">
                                          <p:val>
                                            <p:strVal val="#ppt_w*.05"/>
                                          </p:val>
                                        </p:tav>
                                      </p:tavLst>
                                    </p:anim>
                                    <p:anim calcmode="lin" valueType="num">
                                      <p:cBhvr>
                                        <p:cTn id="152" dur="250" accel="50000" fill="hold">
                                          <p:stCondLst>
                                            <p:cond delay="250"/>
                                          </p:stCondLst>
                                        </p:cTn>
                                        <p:tgtEl>
                                          <p:spTgt spid="6">
                                            <p:txEl>
                                              <p:pRg st="13" end="13"/>
                                            </p:txEl>
                                          </p:spTgt>
                                        </p:tgtEl>
                                        <p:attrNameLst>
                                          <p:attrName>ppt_w</p:attrName>
                                        </p:attrNameLst>
                                      </p:cBhvr>
                                      <p:tavLst>
                                        <p:tav tm="0">
                                          <p:val>
                                            <p:strVal val="#ppt_w*.05"/>
                                          </p:val>
                                        </p:tav>
                                        <p:tav tm="100000">
                                          <p:val>
                                            <p:strVal val="#ppt_w"/>
                                          </p:val>
                                        </p:tav>
                                      </p:tavLst>
                                    </p:anim>
                                    <p:anim calcmode="lin" valueType="num">
                                      <p:cBhvr>
                                        <p:cTn id="153" dur="500" fill="hold"/>
                                        <p:tgtEl>
                                          <p:spTgt spid="6">
                                            <p:txEl>
                                              <p:pRg st="13" end="13"/>
                                            </p:txEl>
                                          </p:spTgt>
                                        </p:tgtEl>
                                        <p:attrNameLst>
                                          <p:attrName>ppt_h</p:attrName>
                                        </p:attrNameLst>
                                      </p:cBhvr>
                                      <p:tavLst>
                                        <p:tav tm="0">
                                          <p:val>
                                            <p:strVal val="#ppt_h"/>
                                          </p:val>
                                        </p:tav>
                                        <p:tav tm="100000">
                                          <p:val>
                                            <p:strVal val="#ppt_h"/>
                                          </p:val>
                                        </p:tav>
                                      </p:tavLst>
                                    </p:anim>
                                    <p:anim calcmode="lin" valueType="num">
                                      <p:cBhvr>
                                        <p:cTn id="154" dur="250" decel="50000" fill="hold">
                                          <p:stCondLst>
                                            <p:cond delay="0"/>
                                          </p:stCondLst>
                                        </p:cTn>
                                        <p:tgtEl>
                                          <p:spTgt spid="6">
                                            <p:txEl>
                                              <p:pRg st="13" end="13"/>
                                            </p:txEl>
                                          </p:spTgt>
                                        </p:tgtEl>
                                        <p:attrNameLst>
                                          <p:attrName>ppt_x</p:attrName>
                                        </p:attrNameLst>
                                      </p:cBhvr>
                                      <p:tavLst>
                                        <p:tav tm="0">
                                          <p:val>
                                            <p:strVal val="#ppt_x+.4"/>
                                          </p:val>
                                        </p:tav>
                                        <p:tav tm="100000">
                                          <p:val>
                                            <p:strVal val="#ppt_x"/>
                                          </p:val>
                                        </p:tav>
                                      </p:tavLst>
                                    </p:anim>
                                    <p:anim calcmode="lin" valueType="num">
                                      <p:cBhvr>
                                        <p:cTn id="155" dur="250" decel="50000" fill="hold">
                                          <p:stCondLst>
                                            <p:cond delay="0"/>
                                          </p:stCondLst>
                                        </p:cTn>
                                        <p:tgtEl>
                                          <p:spTgt spid="6">
                                            <p:txEl>
                                              <p:pRg st="13" end="13"/>
                                            </p:txEl>
                                          </p:spTgt>
                                        </p:tgtEl>
                                        <p:attrNameLst>
                                          <p:attrName>ppt_y</p:attrName>
                                        </p:attrNameLst>
                                      </p:cBhvr>
                                      <p:tavLst>
                                        <p:tav tm="0">
                                          <p:val>
                                            <p:strVal val="#ppt_y-.2"/>
                                          </p:val>
                                        </p:tav>
                                        <p:tav tm="100000">
                                          <p:val>
                                            <p:strVal val="#ppt_y+.1"/>
                                          </p:val>
                                        </p:tav>
                                      </p:tavLst>
                                    </p:anim>
                                    <p:anim calcmode="lin" valueType="num">
                                      <p:cBhvr>
                                        <p:cTn id="156" dur="250" accel="50000" fill="hold">
                                          <p:stCondLst>
                                            <p:cond delay="250"/>
                                          </p:stCondLst>
                                        </p:cTn>
                                        <p:tgtEl>
                                          <p:spTgt spid="6">
                                            <p:txEl>
                                              <p:pRg st="13" end="13"/>
                                            </p:txEl>
                                          </p:spTgt>
                                        </p:tgtEl>
                                        <p:attrNameLst>
                                          <p:attrName>ppt_y</p:attrName>
                                        </p:attrNameLst>
                                      </p:cBhvr>
                                      <p:tavLst>
                                        <p:tav tm="0">
                                          <p:val>
                                            <p:strVal val="#ppt_y+.1"/>
                                          </p:val>
                                        </p:tav>
                                        <p:tav tm="100000">
                                          <p:val>
                                            <p:strVal val="#ppt_y"/>
                                          </p:val>
                                        </p:tav>
                                      </p:tavLst>
                                    </p:anim>
                                    <p:animEffect transition="in" filter="fade">
                                      <p:cBhvr>
                                        <p:cTn id="157" dur="500" decel="50000">
                                          <p:stCondLst>
                                            <p:cond delay="0"/>
                                          </p:stCondLst>
                                        </p:cTn>
                                        <p:tgtEl>
                                          <p:spTgt spid="6">
                                            <p:txEl>
                                              <p:pRg st="13" end="13"/>
                                            </p:txEl>
                                          </p:spTgt>
                                        </p:tgtEl>
                                      </p:cBhvr>
                                    </p:animEffect>
                                  </p:childTnLst>
                                </p:cTn>
                              </p:par>
                            </p:childTnLst>
                          </p:cTn>
                        </p:par>
                        <p:par>
                          <p:cTn id="158" fill="hold">
                            <p:stCondLst>
                              <p:cond delay="7000"/>
                            </p:stCondLst>
                            <p:childTnLst>
                              <p:par>
                                <p:cTn id="159" presetID="25" presetClass="entr" presetSubtype="0" fill="hold" grpId="0" nodeType="afterEffect">
                                  <p:stCondLst>
                                    <p:cond delay="0"/>
                                  </p:stCondLst>
                                  <p:childTnLst>
                                    <p:set>
                                      <p:cBhvr>
                                        <p:cTn id="160" dur="1" fill="hold">
                                          <p:stCondLst>
                                            <p:cond delay="0"/>
                                          </p:stCondLst>
                                        </p:cTn>
                                        <p:tgtEl>
                                          <p:spTgt spid="6">
                                            <p:txEl>
                                              <p:pRg st="14" end="14"/>
                                            </p:txEl>
                                          </p:spTgt>
                                        </p:tgtEl>
                                        <p:attrNameLst>
                                          <p:attrName>style.visibility</p:attrName>
                                        </p:attrNameLst>
                                      </p:cBhvr>
                                      <p:to>
                                        <p:strVal val="visible"/>
                                      </p:to>
                                    </p:set>
                                    <p:anim calcmode="lin" valueType="num">
                                      <p:cBhvr>
                                        <p:cTn id="161" dur="250" decel="50000" fill="hold">
                                          <p:stCondLst>
                                            <p:cond delay="0"/>
                                          </p:stCondLst>
                                        </p:cTn>
                                        <p:tgtEl>
                                          <p:spTgt spid="6">
                                            <p:txEl>
                                              <p:pRg st="14" end="14"/>
                                            </p:txEl>
                                          </p:spTgt>
                                        </p:tgtEl>
                                        <p:attrNameLst>
                                          <p:attrName>style.rotation</p:attrName>
                                        </p:attrNameLst>
                                      </p:cBhvr>
                                      <p:tavLst>
                                        <p:tav tm="0">
                                          <p:val>
                                            <p:fltVal val="-90"/>
                                          </p:val>
                                        </p:tav>
                                        <p:tav tm="100000">
                                          <p:val>
                                            <p:fltVal val="0"/>
                                          </p:val>
                                        </p:tav>
                                      </p:tavLst>
                                    </p:anim>
                                    <p:anim calcmode="lin" valueType="num">
                                      <p:cBhvr>
                                        <p:cTn id="162" dur="250" decel="50000" fill="hold">
                                          <p:stCondLst>
                                            <p:cond delay="0"/>
                                          </p:stCondLst>
                                        </p:cTn>
                                        <p:tgtEl>
                                          <p:spTgt spid="6">
                                            <p:txEl>
                                              <p:pRg st="14" end="14"/>
                                            </p:txEl>
                                          </p:spTgt>
                                        </p:tgtEl>
                                        <p:attrNameLst>
                                          <p:attrName>ppt_w</p:attrName>
                                        </p:attrNameLst>
                                      </p:cBhvr>
                                      <p:tavLst>
                                        <p:tav tm="0">
                                          <p:val>
                                            <p:strVal val="#ppt_w"/>
                                          </p:val>
                                        </p:tav>
                                        <p:tav tm="100000">
                                          <p:val>
                                            <p:strVal val="#ppt_w*.05"/>
                                          </p:val>
                                        </p:tav>
                                      </p:tavLst>
                                    </p:anim>
                                    <p:anim calcmode="lin" valueType="num">
                                      <p:cBhvr>
                                        <p:cTn id="163" dur="250" accel="50000" fill="hold">
                                          <p:stCondLst>
                                            <p:cond delay="250"/>
                                          </p:stCondLst>
                                        </p:cTn>
                                        <p:tgtEl>
                                          <p:spTgt spid="6">
                                            <p:txEl>
                                              <p:pRg st="14" end="14"/>
                                            </p:txEl>
                                          </p:spTgt>
                                        </p:tgtEl>
                                        <p:attrNameLst>
                                          <p:attrName>ppt_w</p:attrName>
                                        </p:attrNameLst>
                                      </p:cBhvr>
                                      <p:tavLst>
                                        <p:tav tm="0">
                                          <p:val>
                                            <p:strVal val="#ppt_w*.05"/>
                                          </p:val>
                                        </p:tav>
                                        <p:tav tm="100000">
                                          <p:val>
                                            <p:strVal val="#ppt_w"/>
                                          </p:val>
                                        </p:tav>
                                      </p:tavLst>
                                    </p:anim>
                                    <p:anim calcmode="lin" valueType="num">
                                      <p:cBhvr>
                                        <p:cTn id="164" dur="500" fill="hold"/>
                                        <p:tgtEl>
                                          <p:spTgt spid="6">
                                            <p:txEl>
                                              <p:pRg st="14" end="14"/>
                                            </p:txEl>
                                          </p:spTgt>
                                        </p:tgtEl>
                                        <p:attrNameLst>
                                          <p:attrName>ppt_h</p:attrName>
                                        </p:attrNameLst>
                                      </p:cBhvr>
                                      <p:tavLst>
                                        <p:tav tm="0">
                                          <p:val>
                                            <p:strVal val="#ppt_h"/>
                                          </p:val>
                                        </p:tav>
                                        <p:tav tm="100000">
                                          <p:val>
                                            <p:strVal val="#ppt_h"/>
                                          </p:val>
                                        </p:tav>
                                      </p:tavLst>
                                    </p:anim>
                                    <p:anim calcmode="lin" valueType="num">
                                      <p:cBhvr>
                                        <p:cTn id="165" dur="250" decel="50000" fill="hold">
                                          <p:stCondLst>
                                            <p:cond delay="0"/>
                                          </p:stCondLst>
                                        </p:cTn>
                                        <p:tgtEl>
                                          <p:spTgt spid="6">
                                            <p:txEl>
                                              <p:pRg st="14" end="14"/>
                                            </p:txEl>
                                          </p:spTgt>
                                        </p:tgtEl>
                                        <p:attrNameLst>
                                          <p:attrName>ppt_x</p:attrName>
                                        </p:attrNameLst>
                                      </p:cBhvr>
                                      <p:tavLst>
                                        <p:tav tm="0">
                                          <p:val>
                                            <p:strVal val="#ppt_x+.4"/>
                                          </p:val>
                                        </p:tav>
                                        <p:tav tm="100000">
                                          <p:val>
                                            <p:strVal val="#ppt_x"/>
                                          </p:val>
                                        </p:tav>
                                      </p:tavLst>
                                    </p:anim>
                                    <p:anim calcmode="lin" valueType="num">
                                      <p:cBhvr>
                                        <p:cTn id="166" dur="250" decel="50000" fill="hold">
                                          <p:stCondLst>
                                            <p:cond delay="0"/>
                                          </p:stCondLst>
                                        </p:cTn>
                                        <p:tgtEl>
                                          <p:spTgt spid="6">
                                            <p:txEl>
                                              <p:pRg st="14" end="14"/>
                                            </p:txEl>
                                          </p:spTgt>
                                        </p:tgtEl>
                                        <p:attrNameLst>
                                          <p:attrName>ppt_y</p:attrName>
                                        </p:attrNameLst>
                                      </p:cBhvr>
                                      <p:tavLst>
                                        <p:tav tm="0">
                                          <p:val>
                                            <p:strVal val="#ppt_y-.2"/>
                                          </p:val>
                                        </p:tav>
                                        <p:tav tm="100000">
                                          <p:val>
                                            <p:strVal val="#ppt_y+.1"/>
                                          </p:val>
                                        </p:tav>
                                      </p:tavLst>
                                    </p:anim>
                                    <p:anim calcmode="lin" valueType="num">
                                      <p:cBhvr>
                                        <p:cTn id="167" dur="250" accel="50000" fill="hold">
                                          <p:stCondLst>
                                            <p:cond delay="250"/>
                                          </p:stCondLst>
                                        </p:cTn>
                                        <p:tgtEl>
                                          <p:spTgt spid="6">
                                            <p:txEl>
                                              <p:pRg st="14" end="14"/>
                                            </p:txEl>
                                          </p:spTgt>
                                        </p:tgtEl>
                                        <p:attrNameLst>
                                          <p:attrName>ppt_y</p:attrName>
                                        </p:attrNameLst>
                                      </p:cBhvr>
                                      <p:tavLst>
                                        <p:tav tm="0">
                                          <p:val>
                                            <p:strVal val="#ppt_y+.1"/>
                                          </p:val>
                                        </p:tav>
                                        <p:tav tm="100000">
                                          <p:val>
                                            <p:strVal val="#ppt_y"/>
                                          </p:val>
                                        </p:tav>
                                      </p:tavLst>
                                    </p:anim>
                                    <p:animEffect transition="in" filter="fade">
                                      <p:cBhvr>
                                        <p:cTn id="168" dur="500" decel="50000">
                                          <p:stCondLst>
                                            <p:cond delay="0"/>
                                          </p:stCondLst>
                                        </p:cTn>
                                        <p:tgtEl>
                                          <p:spTgt spid="6">
                                            <p:txEl>
                                              <p:pRg st="14" end="14"/>
                                            </p:txEl>
                                          </p:spTgt>
                                        </p:tgtEl>
                                      </p:cBhvr>
                                    </p:animEffect>
                                  </p:childTnLst>
                                </p:cTn>
                              </p:par>
                            </p:childTnLst>
                          </p:cTn>
                        </p:par>
                        <p:par>
                          <p:cTn id="169" fill="hold">
                            <p:stCondLst>
                              <p:cond delay="7500"/>
                            </p:stCondLst>
                            <p:childTnLst>
                              <p:par>
                                <p:cTn id="170" presetID="25" presetClass="entr" presetSubtype="0" fill="hold" grpId="0" nodeType="afterEffect">
                                  <p:stCondLst>
                                    <p:cond delay="0"/>
                                  </p:stCondLst>
                                  <p:childTnLst>
                                    <p:set>
                                      <p:cBhvr>
                                        <p:cTn id="171" dur="1" fill="hold">
                                          <p:stCondLst>
                                            <p:cond delay="0"/>
                                          </p:stCondLst>
                                        </p:cTn>
                                        <p:tgtEl>
                                          <p:spTgt spid="6">
                                            <p:txEl>
                                              <p:pRg st="15" end="15"/>
                                            </p:txEl>
                                          </p:spTgt>
                                        </p:tgtEl>
                                        <p:attrNameLst>
                                          <p:attrName>style.visibility</p:attrName>
                                        </p:attrNameLst>
                                      </p:cBhvr>
                                      <p:to>
                                        <p:strVal val="visible"/>
                                      </p:to>
                                    </p:set>
                                    <p:anim calcmode="lin" valueType="num">
                                      <p:cBhvr>
                                        <p:cTn id="172" dur="250" decel="50000" fill="hold">
                                          <p:stCondLst>
                                            <p:cond delay="0"/>
                                          </p:stCondLst>
                                        </p:cTn>
                                        <p:tgtEl>
                                          <p:spTgt spid="6">
                                            <p:txEl>
                                              <p:pRg st="15" end="15"/>
                                            </p:txEl>
                                          </p:spTgt>
                                        </p:tgtEl>
                                        <p:attrNameLst>
                                          <p:attrName>style.rotation</p:attrName>
                                        </p:attrNameLst>
                                      </p:cBhvr>
                                      <p:tavLst>
                                        <p:tav tm="0">
                                          <p:val>
                                            <p:fltVal val="-90"/>
                                          </p:val>
                                        </p:tav>
                                        <p:tav tm="100000">
                                          <p:val>
                                            <p:fltVal val="0"/>
                                          </p:val>
                                        </p:tav>
                                      </p:tavLst>
                                    </p:anim>
                                    <p:anim calcmode="lin" valueType="num">
                                      <p:cBhvr>
                                        <p:cTn id="173" dur="250" decel="50000" fill="hold">
                                          <p:stCondLst>
                                            <p:cond delay="0"/>
                                          </p:stCondLst>
                                        </p:cTn>
                                        <p:tgtEl>
                                          <p:spTgt spid="6">
                                            <p:txEl>
                                              <p:pRg st="15" end="15"/>
                                            </p:txEl>
                                          </p:spTgt>
                                        </p:tgtEl>
                                        <p:attrNameLst>
                                          <p:attrName>ppt_w</p:attrName>
                                        </p:attrNameLst>
                                      </p:cBhvr>
                                      <p:tavLst>
                                        <p:tav tm="0">
                                          <p:val>
                                            <p:strVal val="#ppt_w"/>
                                          </p:val>
                                        </p:tav>
                                        <p:tav tm="100000">
                                          <p:val>
                                            <p:strVal val="#ppt_w*.05"/>
                                          </p:val>
                                        </p:tav>
                                      </p:tavLst>
                                    </p:anim>
                                    <p:anim calcmode="lin" valueType="num">
                                      <p:cBhvr>
                                        <p:cTn id="174" dur="250" accel="50000" fill="hold">
                                          <p:stCondLst>
                                            <p:cond delay="250"/>
                                          </p:stCondLst>
                                        </p:cTn>
                                        <p:tgtEl>
                                          <p:spTgt spid="6">
                                            <p:txEl>
                                              <p:pRg st="15" end="15"/>
                                            </p:txEl>
                                          </p:spTgt>
                                        </p:tgtEl>
                                        <p:attrNameLst>
                                          <p:attrName>ppt_w</p:attrName>
                                        </p:attrNameLst>
                                      </p:cBhvr>
                                      <p:tavLst>
                                        <p:tav tm="0">
                                          <p:val>
                                            <p:strVal val="#ppt_w*.05"/>
                                          </p:val>
                                        </p:tav>
                                        <p:tav tm="100000">
                                          <p:val>
                                            <p:strVal val="#ppt_w"/>
                                          </p:val>
                                        </p:tav>
                                      </p:tavLst>
                                    </p:anim>
                                    <p:anim calcmode="lin" valueType="num">
                                      <p:cBhvr>
                                        <p:cTn id="175" dur="500" fill="hold"/>
                                        <p:tgtEl>
                                          <p:spTgt spid="6">
                                            <p:txEl>
                                              <p:pRg st="15" end="15"/>
                                            </p:txEl>
                                          </p:spTgt>
                                        </p:tgtEl>
                                        <p:attrNameLst>
                                          <p:attrName>ppt_h</p:attrName>
                                        </p:attrNameLst>
                                      </p:cBhvr>
                                      <p:tavLst>
                                        <p:tav tm="0">
                                          <p:val>
                                            <p:strVal val="#ppt_h"/>
                                          </p:val>
                                        </p:tav>
                                        <p:tav tm="100000">
                                          <p:val>
                                            <p:strVal val="#ppt_h"/>
                                          </p:val>
                                        </p:tav>
                                      </p:tavLst>
                                    </p:anim>
                                    <p:anim calcmode="lin" valueType="num">
                                      <p:cBhvr>
                                        <p:cTn id="176" dur="250" decel="50000" fill="hold">
                                          <p:stCondLst>
                                            <p:cond delay="0"/>
                                          </p:stCondLst>
                                        </p:cTn>
                                        <p:tgtEl>
                                          <p:spTgt spid="6">
                                            <p:txEl>
                                              <p:pRg st="15" end="15"/>
                                            </p:txEl>
                                          </p:spTgt>
                                        </p:tgtEl>
                                        <p:attrNameLst>
                                          <p:attrName>ppt_x</p:attrName>
                                        </p:attrNameLst>
                                      </p:cBhvr>
                                      <p:tavLst>
                                        <p:tav tm="0">
                                          <p:val>
                                            <p:strVal val="#ppt_x+.4"/>
                                          </p:val>
                                        </p:tav>
                                        <p:tav tm="100000">
                                          <p:val>
                                            <p:strVal val="#ppt_x"/>
                                          </p:val>
                                        </p:tav>
                                      </p:tavLst>
                                    </p:anim>
                                    <p:anim calcmode="lin" valueType="num">
                                      <p:cBhvr>
                                        <p:cTn id="177" dur="250" decel="50000" fill="hold">
                                          <p:stCondLst>
                                            <p:cond delay="0"/>
                                          </p:stCondLst>
                                        </p:cTn>
                                        <p:tgtEl>
                                          <p:spTgt spid="6">
                                            <p:txEl>
                                              <p:pRg st="15" end="15"/>
                                            </p:txEl>
                                          </p:spTgt>
                                        </p:tgtEl>
                                        <p:attrNameLst>
                                          <p:attrName>ppt_y</p:attrName>
                                        </p:attrNameLst>
                                      </p:cBhvr>
                                      <p:tavLst>
                                        <p:tav tm="0">
                                          <p:val>
                                            <p:strVal val="#ppt_y-.2"/>
                                          </p:val>
                                        </p:tav>
                                        <p:tav tm="100000">
                                          <p:val>
                                            <p:strVal val="#ppt_y+.1"/>
                                          </p:val>
                                        </p:tav>
                                      </p:tavLst>
                                    </p:anim>
                                    <p:anim calcmode="lin" valueType="num">
                                      <p:cBhvr>
                                        <p:cTn id="178" dur="250" accel="50000" fill="hold">
                                          <p:stCondLst>
                                            <p:cond delay="250"/>
                                          </p:stCondLst>
                                        </p:cTn>
                                        <p:tgtEl>
                                          <p:spTgt spid="6">
                                            <p:txEl>
                                              <p:pRg st="15" end="15"/>
                                            </p:txEl>
                                          </p:spTgt>
                                        </p:tgtEl>
                                        <p:attrNameLst>
                                          <p:attrName>ppt_y</p:attrName>
                                        </p:attrNameLst>
                                      </p:cBhvr>
                                      <p:tavLst>
                                        <p:tav tm="0">
                                          <p:val>
                                            <p:strVal val="#ppt_y+.1"/>
                                          </p:val>
                                        </p:tav>
                                        <p:tav tm="100000">
                                          <p:val>
                                            <p:strVal val="#ppt_y"/>
                                          </p:val>
                                        </p:tav>
                                      </p:tavLst>
                                    </p:anim>
                                    <p:animEffect transition="in" filter="fade">
                                      <p:cBhvr>
                                        <p:cTn id="179" dur="500" decel="50000">
                                          <p:stCondLst>
                                            <p:cond delay="0"/>
                                          </p:stCondLst>
                                        </p:cTn>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7170" name="Picture 2"/>
          <p:cNvPicPr>
            <a:picLocks noChangeAspect="1" noChangeArrowheads="1"/>
          </p:cNvPicPr>
          <p:nvPr/>
        </p:nvPicPr>
        <p:blipFill>
          <a:blip r:embed="rId2" cstate="print"/>
          <a:srcRect l="13912" t="10135" r="11466" b="8783"/>
          <a:stretch>
            <a:fillRect/>
          </a:stretch>
        </p:blipFill>
        <p:spPr bwMode="auto">
          <a:xfrm>
            <a:off x="754032" y="2065325"/>
            <a:ext cx="4214842"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969006" y="2708267"/>
            <a:ext cx="3071834" cy="2668423"/>
          </a:xfrm>
          <a:prstGeom prst="rect">
            <a:avLst/>
          </a:prstGeom>
          <a:noFill/>
        </p:spPr>
        <p:txBody>
          <a:bodyPr wrap="square" rtlCol="0">
            <a:spAutoFit/>
          </a:bodyPr>
          <a:lstStyle/>
          <a:p>
            <a:pPr algn="r"/>
            <a:r>
              <a:rPr lang="en-AU" sz="6000" dirty="0" smtClean="0">
                <a:solidFill>
                  <a:schemeClr val="bg1"/>
                </a:solidFill>
              </a:rPr>
              <a:t>….never inject them.</a:t>
            </a:r>
            <a:endParaRPr lang="en-AU" sz="6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4" name="Picture 2"/>
          <p:cNvPicPr>
            <a:picLocks noChangeAspect="1" noChangeArrowheads="1"/>
          </p:cNvPicPr>
          <p:nvPr/>
        </p:nvPicPr>
        <p:blipFill>
          <a:blip r:embed="rId2" cstate="print"/>
          <a:srcRect/>
          <a:stretch>
            <a:fillRect/>
          </a:stretch>
        </p:blipFill>
        <p:spPr bwMode="auto">
          <a:xfrm>
            <a:off x="611156" y="2779705"/>
            <a:ext cx="3143272" cy="1638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3" cstate="print"/>
          <a:srcRect/>
          <a:stretch>
            <a:fillRect/>
          </a:stretch>
        </p:blipFill>
        <p:spPr bwMode="auto">
          <a:xfrm>
            <a:off x="1396974" y="4708531"/>
            <a:ext cx="1809628" cy="1550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6683386" y="2065325"/>
            <a:ext cx="2857500" cy="4057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p:cNvPicPr>
            <a:picLocks noChangeAspect="1" noChangeArrowheads="1"/>
          </p:cNvPicPr>
          <p:nvPr/>
        </p:nvPicPr>
        <p:blipFill>
          <a:blip r:embed="rId5" cstate="print"/>
          <a:srcRect/>
          <a:stretch>
            <a:fillRect/>
          </a:stretch>
        </p:blipFill>
        <p:spPr bwMode="auto">
          <a:xfrm>
            <a:off x="4040180" y="3636961"/>
            <a:ext cx="2428892" cy="241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53966" y="1922449"/>
            <a:ext cx="6151043" cy="550279"/>
          </a:xfrm>
          <a:prstGeom prst="rect">
            <a:avLst/>
          </a:prstGeom>
          <a:noFill/>
        </p:spPr>
        <p:txBody>
          <a:bodyPr wrap="none" rtlCol="0">
            <a:spAutoFit/>
          </a:bodyPr>
          <a:lstStyle/>
          <a:p>
            <a:r>
              <a:rPr lang="en-AU" sz="3200" dirty="0" smtClean="0">
                <a:solidFill>
                  <a:schemeClr val="bg1"/>
                </a:solidFill>
              </a:rPr>
              <a:t>Assertion or denial is not enough</a:t>
            </a:r>
            <a:endParaRPr lang="en-AU" sz="3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Title 1"/>
          <p:cNvSpPr txBox="1">
            <a:spLocks/>
          </p:cNvSpPr>
          <p:nvPr/>
        </p:nvSpPr>
        <p:spPr>
          <a:xfrm>
            <a:off x="253966" y="2208201"/>
            <a:ext cx="6072230" cy="1143000"/>
          </a:xfrm>
          <a:prstGeom prst="rect">
            <a:avLst/>
          </a:prstGeom>
        </p:spPr>
        <p:txBody>
          <a:bodyPr>
            <a:normAutofit fontScale="90000" lnSpcReduction="10000"/>
          </a:bodyPr>
          <a:lstStyle/>
          <a:p>
            <a:pPr marL="0" marR="0" lvl="0" indent="0" defTabSz="457200" rtl="0" eaLnBrk="0" fontAlgn="auto" latinLnBrk="0" hangingPunct="0">
              <a:lnSpc>
                <a:spcPct val="93000"/>
              </a:lnSpc>
              <a:spcBef>
                <a:spcPct val="0"/>
              </a:spcBef>
              <a:spcAft>
                <a:spcPts val="0"/>
              </a:spcAft>
              <a:buClr>
                <a:srgbClr val="000000"/>
              </a:buClr>
              <a:buSzPct val="100000"/>
              <a:buFont typeface="Times New Roman" pitchFamily="18" charset="0"/>
              <a:buNone/>
              <a:tabLst/>
              <a:defRPr/>
            </a:pPr>
            <a:r>
              <a:rPr lang="en-US" sz="4400" b="1" kern="0" dirty="0" smtClean="0">
                <a:solidFill>
                  <a:schemeClr val="bg1"/>
                </a:solidFill>
                <a:latin typeface="+mj-lt"/>
                <a:ea typeface="Arial Unicode MS" pitchFamily="34" charset="-128"/>
                <a:cs typeface="+mj-cs"/>
              </a:rPr>
              <a:t>Should all opinions be treated with respect?</a:t>
            </a:r>
            <a:endParaRPr kumimoji="0" lang="en-AU" sz="4400" b="1" i="0" u="none" strike="noStrike" kern="0" cap="none" spc="0" normalizeH="0" baseline="0" noProof="0" dirty="0">
              <a:ln>
                <a:noFill/>
              </a:ln>
              <a:solidFill>
                <a:schemeClr val="bg1"/>
              </a:solidFill>
              <a:effectLst/>
              <a:uLnTx/>
              <a:uFillTx/>
              <a:latin typeface="+mj-lt"/>
              <a:ea typeface="Arial Unicode MS" pitchFamily="34" charset="-128"/>
              <a:cs typeface="+mj-cs"/>
            </a:endParaRPr>
          </a:p>
        </p:txBody>
      </p:sp>
      <p:sp>
        <p:nvSpPr>
          <p:cNvPr id="5" name="Title 1"/>
          <p:cNvSpPr txBox="1">
            <a:spLocks/>
          </p:cNvSpPr>
          <p:nvPr/>
        </p:nvSpPr>
        <p:spPr>
          <a:xfrm>
            <a:off x="539718" y="4422779"/>
            <a:ext cx="5857916" cy="1143000"/>
          </a:xfrm>
          <a:prstGeom prst="rect">
            <a:avLst/>
          </a:prstGeom>
        </p:spPr>
        <p:txBody>
          <a:bodyPr>
            <a:normAutofit fontScale="82500" lnSpcReduction="10000"/>
          </a:bodyPr>
          <a:lstStyle/>
          <a:p>
            <a:pPr marL="0" marR="0" lvl="0" indent="0" defTabSz="457200" rtl="0" eaLnBrk="0" fontAlgn="auto" latinLnBrk="0" hangingPunct="0">
              <a:lnSpc>
                <a:spcPct val="93000"/>
              </a:lnSpc>
              <a:spcBef>
                <a:spcPct val="0"/>
              </a:spcBef>
              <a:spcAft>
                <a:spcPts val="0"/>
              </a:spcAft>
              <a:buClr>
                <a:srgbClr val="000000"/>
              </a:buClr>
              <a:buSzPct val="100000"/>
              <a:buFont typeface="Times New Roman" pitchFamily="18" charset="0"/>
              <a:buNone/>
              <a:tabLst/>
              <a:defRPr/>
            </a:pPr>
            <a:r>
              <a:rPr kumimoji="0" lang="en-US" sz="4400" b="1" i="0" u="none" strike="noStrike" kern="0" cap="none" spc="0" normalizeH="0" baseline="0" noProof="0" dirty="0" smtClean="0">
                <a:ln>
                  <a:noFill/>
                </a:ln>
                <a:solidFill>
                  <a:schemeClr val="bg1"/>
                </a:solidFill>
                <a:effectLst/>
                <a:uLnTx/>
                <a:uFillTx/>
                <a:latin typeface="+mj-lt"/>
                <a:ea typeface="Arial Unicode MS" pitchFamily="34" charset="-128"/>
                <a:cs typeface="+mj-cs"/>
              </a:rPr>
              <a:t>If all views are equal, then all views are worthless…</a:t>
            </a:r>
            <a:endParaRPr kumimoji="0" lang="en-AU" sz="4400" b="1" i="0" u="none" strike="noStrike" kern="0" cap="none" spc="0" normalizeH="0" baseline="0" noProof="0" dirty="0">
              <a:ln>
                <a:noFill/>
              </a:ln>
              <a:solidFill>
                <a:schemeClr val="bg1"/>
              </a:solidFill>
              <a:effectLst/>
              <a:uLnTx/>
              <a:uFillTx/>
              <a:latin typeface="+mj-lt"/>
              <a:ea typeface="Arial Unicode MS" pitchFamily="34" charset="-128"/>
              <a:cs typeface="+mj-cs"/>
            </a:endParaRPr>
          </a:p>
        </p:txBody>
      </p:sp>
      <p:pic>
        <p:nvPicPr>
          <p:cNvPr id="10242" name="Picture 2"/>
          <p:cNvPicPr>
            <a:picLocks noChangeAspect="1" noChangeArrowheads="1"/>
          </p:cNvPicPr>
          <p:nvPr/>
        </p:nvPicPr>
        <p:blipFill>
          <a:blip r:embed="rId2" cstate="print"/>
          <a:srcRect/>
          <a:stretch>
            <a:fillRect/>
          </a:stretch>
        </p:blipFill>
        <p:spPr bwMode="auto">
          <a:xfrm>
            <a:off x="6826262" y="2279639"/>
            <a:ext cx="2857500" cy="31337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0243"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5" name="TextBox 2"/>
          <p:cNvSpPr txBox="1">
            <a:spLocks noChangeArrowheads="1"/>
          </p:cNvSpPr>
          <p:nvPr/>
        </p:nvSpPr>
        <p:spPr bwMode="auto">
          <a:xfrm>
            <a:off x="682594" y="5351473"/>
            <a:ext cx="8429684" cy="11227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AU" sz="3600" dirty="0">
                <a:solidFill>
                  <a:schemeClr val="tx1"/>
                </a:solidFill>
              </a:rPr>
              <a:t>Epistemology – </a:t>
            </a:r>
          </a:p>
          <a:p>
            <a:pPr>
              <a:defRPr/>
            </a:pPr>
            <a:r>
              <a:rPr lang="en-AU" sz="3600" dirty="0">
                <a:solidFill>
                  <a:schemeClr val="tx1"/>
                </a:solidFill>
              </a:rPr>
              <a:t>how it is that we know things to be true</a:t>
            </a:r>
          </a:p>
        </p:txBody>
      </p:sp>
      <p:sp>
        <p:nvSpPr>
          <p:cNvPr id="6" name="TextBox 2"/>
          <p:cNvSpPr txBox="1">
            <a:spLocks noChangeArrowheads="1"/>
          </p:cNvSpPr>
          <p:nvPr/>
        </p:nvSpPr>
        <p:spPr bwMode="auto">
          <a:xfrm>
            <a:off x="754063" y="2708275"/>
            <a:ext cx="8429625" cy="1638300"/>
          </a:xfrm>
          <a:prstGeom prst="rect">
            <a:avLst/>
          </a:prstGeom>
          <a:noFill/>
          <a:ln w="9525">
            <a:noFill/>
            <a:miter lim="800000"/>
            <a:headEnd/>
            <a:tailEnd/>
          </a:ln>
        </p:spPr>
        <p:txBody>
          <a:bodyPr>
            <a:spAutoFit/>
          </a:bodyPr>
          <a:lstStyle/>
          <a:p>
            <a:r>
              <a:rPr lang="en-AU" sz="3600" dirty="0">
                <a:solidFill>
                  <a:schemeClr val="bg1"/>
                </a:solidFill>
              </a:rPr>
              <a:t>Science is another way of knowing, equal to other ways and not having any epistemological supremacy.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5" name="TextBox 4"/>
          <p:cNvSpPr txBox="1"/>
          <p:nvPr/>
        </p:nvSpPr>
        <p:spPr>
          <a:xfrm>
            <a:off x="611156" y="2208201"/>
            <a:ext cx="3147015" cy="1638013"/>
          </a:xfrm>
          <a:prstGeom prst="rect">
            <a:avLst/>
          </a:prstGeom>
          <a:noFill/>
        </p:spPr>
        <p:txBody>
          <a:bodyPr wrap="none" rtlCol="0">
            <a:spAutoFit/>
          </a:bodyPr>
          <a:lstStyle/>
          <a:p>
            <a:r>
              <a:rPr lang="en-AU" sz="5400" dirty="0" smtClean="0">
                <a:solidFill>
                  <a:schemeClr val="bg1"/>
                </a:solidFill>
              </a:rPr>
              <a:t>Scientific </a:t>
            </a:r>
            <a:br>
              <a:rPr lang="en-AU" sz="5400" dirty="0" smtClean="0">
                <a:solidFill>
                  <a:schemeClr val="bg1"/>
                </a:solidFill>
              </a:rPr>
            </a:br>
            <a:r>
              <a:rPr lang="en-AU" sz="5400" dirty="0" smtClean="0">
                <a:solidFill>
                  <a:schemeClr val="bg1"/>
                </a:solidFill>
              </a:rPr>
              <a:t>Literacy</a:t>
            </a:r>
            <a:endParaRPr lang="en-AU" sz="5400" dirty="0">
              <a:solidFill>
                <a:schemeClr val="bg1"/>
              </a:solidFill>
            </a:endParaRPr>
          </a:p>
        </p:txBody>
      </p:sp>
      <p:pic>
        <p:nvPicPr>
          <p:cNvPr id="79875" name="Picture 3"/>
          <p:cNvPicPr>
            <a:picLocks noChangeAspect="1" noChangeArrowheads="1"/>
          </p:cNvPicPr>
          <p:nvPr/>
        </p:nvPicPr>
        <p:blipFill>
          <a:blip r:embed="rId2" cstate="print"/>
          <a:srcRect/>
          <a:stretch>
            <a:fillRect/>
          </a:stretch>
        </p:blipFill>
        <p:spPr bwMode="auto">
          <a:xfrm>
            <a:off x="4040180" y="2208201"/>
            <a:ext cx="5486410" cy="437882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rot="19755846">
            <a:off x="896908" y="4922845"/>
            <a:ext cx="2098651" cy="550279"/>
          </a:xfrm>
          <a:prstGeom prst="rect">
            <a:avLst/>
          </a:prstGeom>
          <a:noFill/>
        </p:spPr>
        <p:txBody>
          <a:bodyPr wrap="none" rtlCol="0">
            <a:spAutoFit/>
          </a:bodyPr>
          <a:lstStyle/>
          <a:p>
            <a:r>
              <a:rPr lang="en-AU" sz="3200" dirty="0" smtClean="0">
                <a:solidFill>
                  <a:schemeClr val="bg1"/>
                </a:solidFill>
              </a:rPr>
              <a:t>What is it?</a:t>
            </a:r>
            <a:endParaRPr lang="en-AU"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Title 1"/>
          <p:cNvSpPr txBox="1">
            <a:spLocks/>
          </p:cNvSpPr>
          <p:nvPr/>
        </p:nvSpPr>
        <p:spPr>
          <a:xfrm>
            <a:off x="682594" y="2065325"/>
            <a:ext cx="7497762" cy="2208226"/>
          </a:xfrm>
          <a:prstGeom prst="rect">
            <a:avLst/>
          </a:prstGeom>
        </p:spPr>
        <p:txBody>
          <a:bodyPr>
            <a:normAutofit fontScale="97500"/>
          </a:bodyPr>
          <a:lstStyle/>
          <a:p>
            <a:pPr marL="0" marR="0" lvl="0" indent="0" defTabSz="457200" rtl="0" eaLnBrk="0" fontAlgn="auto" latinLnBrk="0" hangingPunct="0">
              <a:lnSpc>
                <a:spcPct val="93000"/>
              </a:lnSpc>
              <a:spcBef>
                <a:spcPct val="0"/>
              </a:spcBef>
              <a:spcAft>
                <a:spcPts val="0"/>
              </a:spcAft>
              <a:buClr>
                <a:srgbClr val="000000"/>
              </a:buClr>
              <a:buSzPct val="100000"/>
              <a:buFont typeface="Times New Roman" pitchFamily="18" charset="0"/>
              <a:buNone/>
              <a:tabLst/>
              <a:defRPr/>
            </a:pPr>
            <a:r>
              <a:rPr kumimoji="0" lang="en-US" sz="4400" b="1" i="0" u="none" strike="noStrike" kern="0" cap="none" spc="0" normalizeH="0" baseline="0" noProof="0" dirty="0" smtClean="0">
                <a:ln>
                  <a:noFill/>
                </a:ln>
                <a:solidFill>
                  <a:schemeClr val="bg1"/>
                </a:solidFill>
                <a:effectLst/>
                <a:uLnTx/>
                <a:uFillTx/>
                <a:latin typeface="+mj-lt"/>
                <a:ea typeface="Arial Unicode MS" pitchFamily="34" charset="-128"/>
                <a:cs typeface="+mj-cs"/>
              </a:rPr>
              <a:t>Why do we need a system to </a:t>
            </a:r>
            <a:r>
              <a:rPr kumimoji="0" lang="en-US" sz="4400" b="1" i="0" u="none" strike="noStrike" kern="0" cap="none" spc="0" normalizeH="0" baseline="0" noProof="0" dirty="0" err="1" smtClean="0">
                <a:ln>
                  <a:noFill/>
                </a:ln>
                <a:solidFill>
                  <a:schemeClr val="bg1"/>
                </a:solidFill>
                <a:effectLst/>
                <a:uLnTx/>
                <a:uFillTx/>
                <a:latin typeface="+mj-lt"/>
                <a:ea typeface="Arial Unicode MS" pitchFamily="34" charset="-128"/>
                <a:cs typeface="+mj-cs"/>
              </a:rPr>
              <a:t>organise</a:t>
            </a:r>
            <a:r>
              <a:rPr kumimoji="0" lang="en-US" sz="4400" b="1" i="0" u="none" strike="noStrike" kern="0" cap="none" spc="0" normalizeH="0" baseline="0" noProof="0" dirty="0" smtClean="0">
                <a:ln>
                  <a:noFill/>
                </a:ln>
                <a:solidFill>
                  <a:schemeClr val="bg1"/>
                </a:solidFill>
                <a:effectLst/>
                <a:uLnTx/>
                <a:uFillTx/>
                <a:latin typeface="+mj-lt"/>
                <a:ea typeface="Arial Unicode MS" pitchFamily="34" charset="-128"/>
                <a:cs typeface="+mj-cs"/>
              </a:rPr>
              <a:t> and justify </a:t>
            </a:r>
            <a:r>
              <a:rPr kumimoji="0" lang="en-US" sz="4400" b="1" i="0" u="none" strike="noStrike" kern="0" cap="none" spc="0" normalizeH="0" noProof="0" dirty="0" smtClean="0">
                <a:ln>
                  <a:noFill/>
                </a:ln>
                <a:solidFill>
                  <a:schemeClr val="bg1"/>
                </a:solidFill>
                <a:effectLst/>
                <a:uLnTx/>
                <a:uFillTx/>
                <a:latin typeface="+mj-lt"/>
                <a:ea typeface="Arial Unicode MS" pitchFamily="34" charset="-128"/>
                <a:cs typeface="+mj-cs"/>
              </a:rPr>
              <a:t>our knowledge?</a:t>
            </a:r>
            <a:endParaRPr kumimoji="0" lang="en-AU" sz="4400" b="1" i="0" u="none" strike="noStrike" kern="0" cap="none" spc="0" normalizeH="0" baseline="0" noProof="0" dirty="0">
              <a:ln>
                <a:noFill/>
              </a:ln>
              <a:solidFill>
                <a:schemeClr val="bg1"/>
              </a:solidFill>
              <a:effectLst/>
              <a:uLnTx/>
              <a:uFillTx/>
              <a:latin typeface="+mj-lt"/>
              <a:ea typeface="Arial Unicode MS" pitchFamily="34" charset="-128"/>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5826130" y="3065457"/>
            <a:ext cx="3314703" cy="43102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6" name="Rectangle 5"/>
          <p:cNvSpPr/>
          <p:nvPr/>
        </p:nvSpPr>
        <p:spPr>
          <a:xfrm>
            <a:off x="325404" y="1993887"/>
            <a:ext cx="8929749" cy="2096087"/>
          </a:xfrm>
          <a:prstGeom prst="rect">
            <a:avLst/>
          </a:prstGeom>
        </p:spPr>
        <p:txBody>
          <a:bodyPr wrap="square">
            <a:spAutoFit/>
          </a:bodyPr>
          <a:lstStyle/>
          <a:p>
            <a:r>
              <a:rPr lang="en-AU" sz="2800" dirty="0" smtClean="0">
                <a:solidFill>
                  <a:schemeClr val="bg1"/>
                </a:solidFill>
              </a:rPr>
              <a:t>Here's a little test: Pictured to the right are four cards. Each card contains a letter on one side, and a number on the other. Which cards must you turn over to test the following statement? </a:t>
            </a:r>
            <a:r>
              <a:rPr lang="en-AU" sz="2800" i="1" dirty="0" smtClean="0">
                <a:solidFill>
                  <a:schemeClr val="bg1"/>
                </a:solidFill>
              </a:rPr>
              <a:t>"If a card has a vowel on one side, then it has an even number on the other side."</a:t>
            </a:r>
            <a:endParaRPr lang="en-AU" sz="2800" dirty="0">
              <a:solidFill>
                <a:schemeClr val="bg1"/>
              </a:solidFill>
            </a:endParaRPr>
          </a:p>
        </p:txBody>
      </p:sp>
      <p:pic>
        <p:nvPicPr>
          <p:cNvPr id="5123" name="Picture 3"/>
          <p:cNvPicPr>
            <a:picLocks noChangeAspect="1" noChangeArrowheads="1"/>
          </p:cNvPicPr>
          <p:nvPr/>
        </p:nvPicPr>
        <p:blipFill>
          <a:blip r:embed="rId2" cstate="print"/>
          <a:srcRect t="19792" b="18749"/>
          <a:stretch>
            <a:fillRect/>
          </a:stretch>
        </p:blipFill>
        <p:spPr bwMode="auto">
          <a:xfrm>
            <a:off x="2539982" y="4279903"/>
            <a:ext cx="5000660" cy="2305008"/>
          </a:xfrm>
          <a:prstGeom prst="rect">
            <a:avLst/>
          </a:prstGeom>
          <a:noFill/>
          <a:ln w="9525">
            <a:noFill/>
            <a:miter lim="800000"/>
            <a:headEnd/>
            <a:tailEnd/>
          </a:ln>
          <a:effectLst/>
        </p:spPr>
      </p:pic>
      <p:pic>
        <p:nvPicPr>
          <p:cNvPr id="7" name="Picture 6"/>
          <p:cNvPicPr>
            <a:picLocks noChangeAspect="1" noChangeArrowheads="1"/>
          </p:cNvPicPr>
          <p:nvPr/>
        </p:nvPicPr>
        <p:blipFill>
          <a:blip r:embed="rId2" cstate="print"/>
          <a:srcRect l="72983" t="19792" r="1090" b="18749"/>
          <a:stretch>
            <a:fillRect/>
          </a:stretch>
        </p:blipFill>
        <p:spPr bwMode="auto">
          <a:xfrm>
            <a:off x="5683254" y="4279903"/>
            <a:ext cx="1285884" cy="2286016"/>
          </a:xfrm>
          <a:prstGeom prst="rect">
            <a:avLst/>
          </a:prstGeom>
          <a:noFill/>
          <a:ln w="9525">
            <a:noFill/>
            <a:miter lim="800000"/>
            <a:headEnd/>
            <a:tailEnd/>
          </a:ln>
          <a:effectLst/>
        </p:spPr>
      </p:pic>
      <p:pic>
        <p:nvPicPr>
          <p:cNvPr id="8" name="Picture 7"/>
          <p:cNvPicPr>
            <a:picLocks noChangeAspect="1" noChangeArrowheads="1"/>
          </p:cNvPicPr>
          <p:nvPr/>
        </p:nvPicPr>
        <p:blipFill>
          <a:blip r:embed="rId2" cstate="print"/>
          <a:srcRect l="962" t="19792" r="73110" b="18749"/>
          <a:stretch>
            <a:fillRect/>
          </a:stretch>
        </p:blipFill>
        <p:spPr bwMode="auto">
          <a:xfrm>
            <a:off x="3254362" y="4279903"/>
            <a:ext cx="1285884" cy="2286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123"/>
                                        </p:tgtEl>
                                        <p:attrNameLst>
                                          <p:attrName>ppt_x</p:attrName>
                                        </p:attrNameLst>
                                      </p:cBhvr>
                                      <p:tavLst>
                                        <p:tav tm="0">
                                          <p:val>
                                            <p:strVal val="ppt_x"/>
                                          </p:val>
                                        </p:tav>
                                        <p:tav tm="100000">
                                          <p:val>
                                            <p:strVal val="ppt_x"/>
                                          </p:val>
                                        </p:tav>
                                      </p:tavLst>
                                    </p:anim>
                                    <p:anim calcmode="lin" valueType="num">
                                      <p:cBhvr additive="base">
                                        <p:cTn id="7" dur="500"/>
                                        <p:tgtEl>
                                          <p:spTgt spid="5123"/>
                                        </p:tgtEl>
                                        <p:attrNameLst>
                                          <p:attrName>ppt_y</p:attrName>
                                        </p:attrNameLst>
                                      </p:cBhvr>
                                      <p:tavLst>
                                        <p:tav tm="0">
                                          <p:val>
                                            <p:strVal val="ppt_y"/>
                                          </p:val>
                                        </p:tav>
                                        <p:tav tm="100000">
                                          <p:val>
                                            <p:strVal val="1+ppt_h/2"/>
                                          </p:val>
                                        </p:tav>
                                      </p:tavLst>
                                    </p:anim>
                                    <p:set>
                                      <p:cBhvr>
                                        <p:cTn id="8" dur="1" fill="hold">
                                          <p:stCondLst>
                                            <p:cond delay="499"/>
                                          </p:stCondLst>
                                        </p:cTn>
                                        <p:tgtEl>
                                          <p:spTgt spid="51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5" presetClass="exit" presetSubtype="0" fill="hold" nodeType="clickEffect">
                                  <p:stCondLst>
                                    <p:cond delay="0"/>
                                  </p:stCondLst>
                                  <p:childTnLst>
                                    <p:animEffect transition="out" filter="fade">
                                      <p:cBhvr>
                                        <p:cTn id="12" dur="2000"/>
                                        <p:tgtEl>
                                          <p:spTgt spid="5123"/>
                                        </p:tgtEl>
                                      </p:cBhvr>
                                    </p:animEffect>
                                    <p:anim calcmode="lin" valueType="num">
                                      <p:cBhvr>
                                        <p:cTn id="13" dur="2000"/>
                                        <p:tgtEl>
                                          <p:spTgt spid="5123"/>
                                        </p:tgtEl>
                                        <p:attrNameLst>
                                          <p:attrName>style.rotation</p:attrName>
                                        </p:attrNameLst>
                                      </p:cBhvr>
                                      <p:tavLst>
                                        <p:tav tm="0">
                                          <p:val>
                                            <p:fltVal val="0"/>
                                          </p:val>
                                        </p:tav>
                                        <p:tav tm="100000">
                                          <p:val>
                                            <p:fltVal val="720"/>
                                          </p:val>
                                        </p:tav>
                                      </p:tavLst>
                                    </p:anim>
                                    <p:anim calcmode="lin" valueType="num">
                                      <p:cBhvr>
                                        <p:cTn id="14" dur="2000"/>
                                        <p:tgtEl>
                                          <p:spTgt spid="5123"/>
                                        </p:tgtEl>
                                        <p:attrNameLst>
                                          <p:attrName>ppt_h</p:attrName>
                                        </p:attrNameLst>
                                      </p:cBhvr>
                                      <p:tavLst>
                                        <p:tav tm="0">
                                          <p:val>
                                            <p:strVal val="ppt_h"/>
                                          </p:val>
                                        </p:tav>
                                        <p:tav tm="100000">
                                          <p:val>
                                            <p:fltVal val="0"/>
                                          </p:val>
                                        </p:tav>
                                      </p:tavLst>
                                    </p:anim>
                                    <p:anim calcmode="lin" valueType="num">
                                      <p:cBhvr>
                                        <p:cTn id="15" dur="2000"/>
                                        <p:tgtEl>
                                          <p:spTgt spid="5123"/>
                                        </p:tgtEl>
                                        <p:attrNameLst>
                                          <p:attrName>ppt_w</p:attrName>
                                        </p:attrNameLst>
                                      </p:cBhvr>
                                      <p:tavLst>
                                        <p:tav tm="0">
                                          <p:val>
                                            <p:strVal val="ppt_w"/>
                                          </p:val>
                                        </p:tav>
                                        <p:tav tm="100000">
                                          <p:val>
                                            <p:fltVal val="0"/>
                                          </p:val>
                                        </p:tav>
                                      </p:tavLst>
                                    </p:anim>
                                    <p:set>
                                      <p:cBhvr>
                                        <p:cTn id="16" dur="1" fill="hold">
                                          <p:stCondLst>
                                            <p:cond delay="1999"/>
                                          </p:stCondLst>
                                        </p:cTn>
                                        <p:tgtEl>
                                          <p:spTgt spid="51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11266" name="Picture 2"/>
          <p:cNvPicPr>
            <a:picLocks noChangeAspect="1" noChangeArrowheads="1"/>
          </p:cNvPicPr>
          <p:nvPr/>
        </p:nvPicPr>
        <p:blipFill>
          <a:blip r:embed="rId2" cstate="print"/>
          <a:srcRect/>
          <a:stretch>
            <a:fillRect/>
          </a:stretch>
        </p:blipFill>
        <p:spPr bwMode="auto">
          <a:xfrm>
            <a:off x="3468676" y="2136763"/>
            <a:ext cx="5786478" cy="43426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9874" name="Picture 2"/>
          <p:cNvPicPr>
            <a:picLocks noChangeAspect="1" noChangeArrowheads="1"/>
          </p:cNvPicPr>
          <p:nvPr/>
        </p:nvPicPr>
        <p:blipFill>
          <a:blip r:embed="rId3" cstate="print"/>
          <a:srcRect/>
          <a:stretch>
            <a:fillRect/>
          </a:stretch>
        </p:blipFill>
        <p:spPr bwMode="auto">
          <a:xfrm rot="20873514" flipH="1">
            <a:off x="729710" y="2079180"/>
            <a:ext cx="3302712" cy="4205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decel="50000" fill="hold">
                                          <p:stCondLst>
                                            <p:cond delay="0"/>
                                          </p:stCondLst>
                                        </p:cTn>
                                        <p:tgtEl>
                                          <p:spTgt spid="798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98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9874"/>
                                        </p:tgtEl>
                                        <p:attrNameLst>
                                          <p:attrName>ppt_w</p:attrName>
                                        </p:attrNameLst>
                                      </p:cBhvr>
                                      <p:tavLst>
                                        <p:tav tm="0">
                                          <p:val>
                                            <p:strVal val="#ppt_w*.05"/>
                                          </p:val>
                                        </p:tav>
                                        <p:tav tm="100000">
                                          <p:val>
                                            <p:strVal val="#ppt_w"/>
                                          </p:val>
                                        </p:tav>
                                      </p:tavLst>
                                    </p:anim>
                                    <p:anim calcmode="lin" valueType="num">
                                      <p:cBhvr>
                                        <p:cTn id="10" dur="1000" fill="hold"/>
                                        <p:tgtEl>
                                          <p:spTgt spid="798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98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98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98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12290" name="Picture 2"/>
          <p:cNvPicPr>
            <a:picLocks noChangeAspect="1" noChangeArrowheads="1"/>
          </p:cNvPicPr>
          <p:nvPr/>
        </p:nvPicPr>
        <p:blipFill>
          <a:blip r:embed="rId2" cstate="print"/>
          <a:srcRect/>
          <a:stretch>
            <a:fillRect/>
          </a:stretch>
        </p:blipFill>
        <p:spPr bwMode="auto">
          <a:xfrm>
            <a:off x="2468544" y="1993887"/>
            <a:ext cx="5143536" cy="46969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32770" name="TextBox1" r:id="rId2" imgW="8420040" imgH="5762520"/>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TextBox 3"/>
          <p:cNvSpPr txBox="1"/>
          <p:nvPr/>
        </p:nvSpPr>
        <p:spPr>
          <a:xfrm>
            <a:off x="754032" y="1993887"/>
            <a:ext cx="7143800" cy="1466299"/>
          </a:xfrm>
          <a:prstGeom prst="rect">
            <a:avLst/>
          </a:prstGeom>
          <a:noFill/>
        </p:spPr>
        <p:txBody>
          <a:bodyPr wrap="square" rtlCol="0">
            <a:spAutoFit/>
          </a:bodyPr>
          <a:lstStyle/>
          <a:p>
            <a:r>
              <a:rPr lang="en-AU" sz="4800" dirty="0" smtClean="0">
                <a:solidFill>
                  <a:schemeClr val="bg1"/>
                </a:solidFill>
              </a:rPr>
              <a:t>What makes an idea scientific?</a:t>
            </a:r>
            <a:endParaRPr lang="en-AU" sz="4800" dirty="0">
              <a:solidFill>
                <a:schemeClr val="bg1"/>
              </a:solidFill>
            </a:endParaRPr>
          </a:p>
        </p:txBody>
      </p:sp>
      <p:pic>
        <p:nvPicPr>
          <p:cNvPr id="2" name="Picture 2"/>
          <p:cNvPicPr>
            <a:picLocks noChangeAspect="1" noChangeArrowheads="1"/>
          </p:cNvPicPr>
          <p:nvPr/>
        </p:nvPicPr>
        <p:blipFill>
          <a:blip r:embed="rId2" cstate="print"/>
          <a:srcRect/>
          <a:stretch>
            <a:fillRect/>
          </a:stretch>
        </p:blipFill>
        <p:spPr bwMode="auto">
          <a:xfrm>
            <a:off x="5183188" y="3136895"/>
            <a:ext cx="3690946" cy="3492203"/>
          </a:xfrm>
          <a:prstGeom prst="roundRect">
            <a:avLst>
              <a:gd name="adj" fmla="val 16667"/>
            </a:avLst>
          </a:prstGeom>
          <a:ln>
            <a:noFill/>
          </a:ln>
          <a:effectLst>
            <a:outerShdw blurRad="76200" dir="18900000" sy="23000" kx="-1200000" algn="bl" rotWithShape="0">
              <a:prstClr val="black">
                <a:alpha val="2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4" name="Picture 2"/>
          <p:cNvPicPr>
            <a:picLocks noChangeAspect="1" noChangeArrowheads="1"/>
          </p:cNvPicPr>
          <p:nvPr/>
        </p:nvPicPr>
        <p:blipFill>
          <a:blip r:embed="rId2" cstate="print"/>
          <a:srcRect/>
          <a:stretch>
            <a:fillRect/>
          </a:stretch>
        </p:blipFill>
        <p:spPr bwMode="auto">
          <a:xfrm>
            <a:off x="1968478" y="1922449"/>
            <a:ext cx="5773737" cy="4879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2"/>
          <p:cNvSpPr txBox="1">
            <a:spLocks noChangeArrowheads="1"/>
          </p:cNvSpPr>
          <p:nvPr/>
        </p:nvSpPr>
        <p:spPr bwMode="auto">
          <a:xfrm>
            <a:off x="2468544" y="6923109"/>
            <a:ext cx="4643438" cy="436563"/>
          </a:xfrm>
          <a:prstGeom prst="rect">
            <a:avLst/>
          </a:prstGeom>
          <a:noFill/>
          <a:ln w="9525">
            <a:noFill/>
            <a:miter lim="800000"/>
            <a:headEnd/>
            <a:tailEnd/>
          </a:ln>
        </p:spPr>
        <p:txBody>
          <a:bodyPr>
            <a:spAutoFit/>
          </a:bodyPr>
          <a:lstStyle/>
          <a:p>
            <a:pPr algn="ctr"/>
            <a:r>
              <a:rPr lang="en-AU" sz="2400" dirty="0" smtClean="0">
                <a:solidFill>
                  <a:schemeClr val="bg1"/>
                </a:solidFill>
              </a:rPr>
              <a:t>Early hypothesis testers</a:t>
            </a:r>
            <a:endParaRPr lang="en-AU" sz="24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8194" name="Picture 2"/>
          <p:cNvPicPr>
            <a:picLocks noChangeAspect="1" noChangeArrowheads="1"/>
          </p:cNvPicPr>
          <p:nvPr/>
        </p:nvPicPr>
        <p:blipFill>
          <a:blip r:embed="rId2" cstate="print"/>
          <a:srcRect/>
          <a:stretch>
            <a:fillRect/>
          </a:stretch>
        </p:blipFill>
        <p:spPr bwMode="auto">
          <a:xfrm>
            <a:off x="5897568" y="2351077"/>
            <a:ext cx="3714776" cy="49365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1039784" y="2422515"/>
            <a:ext cx="2951449" cy="1809726"/>
          </a:xfrm>
          <a:prstGeom prst="rect">
            <a:avLst/>
          </a:prstGeom>
        </p:spPr>
        <p:txBody>
          <a:bodyPr wrap="none">
            <a:spAutoFit/>
          </a:bodyPr>
          <a:lstStyle/>
          <a:p>
            <a:r>
              <a:rPr lang="en-AU" sz="4000" dirty="0" smtClean="0">
                <a:solidFill>
                  <a:schemeClr val="bg1"/>
                </a:solidFill>
              </a:rPr>
              <a:t>Persephone</a:t>
            </a:r>
          </a:p>
          <a:p>
            <a:r>
              <a:rPr lang="en-AU" sz="4000" dirty="0" smtClean="0">
                <a:solidFill>
                  <a:schemeClr val="bg1"/>
                </a:solidFill>
              </a:rPr>
              <a:t>Hades </a:t>
            </a:r>
          </a:p>
          <a:p>
            <a:r>
              <a:rPr lang="en-AU" sz="4000" dirty="0" smtClean="0">
                <a:solidFill>
                  <a:schemeClr val="bg1"/>
                </a:solidFill>
              </a:rPr>
              <a:t>Demeter</a:t>
            </a:r>
            <a:endParaRPr lang="en-AU" sz="40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pic>
        <p:nvPicPr>
          <p:cNvPr id="4" name="Picture 3"/>
          <p:cNvPicPr>
            <a:picLocks noChangeAspect="1" noChangeArrowheads="1"/>
          </p:cNvPicPr>
          <p:nvPr/>
        </p:nvPicPr>
        <p:blipFill>
          <a:blip r:embed="rId2" cstate="print"/>
          <a:srcRect/>
          <a:stretch>
            <a:fillRect/>
          </a:stretch>
        </p:blipFill>
        <p:spPr bwMode="auto">
          <a:xfrm>
            <a:off x="2325668" y="2279639"/>
            <a:ext cx="4762500" cy="3695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7" name="TextBox 6"/>
          <p:cNvSpPr txBox="1"/>
          <p:nvPr/>
        </p:nvSpPr>
        <p:spPr>
          <a:xfrm>
            <a:off x="825470" y="1993887"/>
            <a:ext cx="8215370" cy="1981504"/>
          </a:xfrm>
          <a:prstGeom prst="rect">
            <a:avLst/>
          </a:prstGeom>
          <a:noFill/>
        </p:spPr>
        <p:txBody>
          <a:bodyPr wrap="square" rtlCol="0">
            <a:spAutoFit/>
          </a:bodyPr>
          <a:lstStyle/>
          <a:p>
            <a:r>
              <a:rPr lang="en-AU" sz="4400" dirty="0" smtClean="0">
                <a:solidFill>
                  <a:schemeClr val="bg1"/>
                </a:solidFill>
              </a:rPr>
              <a:t>Effective, powerful, explanatory hypotheses have fewer degrees of freedom (less wiggle room)</a:t>
            </a:r>
            <a:endParaRPr lang="en-AU" sz="4400" dirty="0">
              <a:solidFill>
                <a:schemeClr val="bg1"/>
              </a:solidFill>
            </a:endParaRPr>
          </a:p>
        </p:txBody>
      </p:sp>
      <p:pic>
        <p:nvPicPr>
          <p:cNvPr id="80898" name="Picture 2"/>
          <p:cNvPicPr>
            <a:picLocks noChangeAspect="1" noChangeArrowheads="1"/>
          </p:cNvPicPr>
          <p:nvPr/>
        </p:nvPicPr>
        <p:blipFill>
          <a:blip r:embed="rId2" cstate="print"/>
          <a:srcRect/>
          <a:stretch>
            <a:fillRect/>
          </a:stretch>
        </p:blipFill>
        <p:spPr bwMode="auto">
          <a:xfrm>
            <a:off x="5897568" y="4637093"/>
            <a:ext cx="2357454" cy="22985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decel="50000" fill="hold">
                                          <p:stCondLst>
                                            <p:cond delay="0"/>
                                          </p:stCondLst>
                                        </p:cTn>
                                        <p:tgtEl>
                                          <p:spTgt spid="808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08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0898"/>
                                        </p:tgtEl>
                                        <p:attrNameLst>
                                          <p:attrName>ppt_w</p:attrName>
                                        </p:attrNameLst>
                                      </p:cBhvr>
                                      <p:tavLst>
                                        <p:tav tm="0">
                                          <p:val>
                                            <p:strVal val="#ppt_w*.05"/>
                                          </p:val>
                                        </p:tav>
                                        <p:tav tm="100000">
                                          <p:val>
                                            <p:strVal val="#ppt_w"/>
                                          </p:val>
                                        </p:tav>
                                      </p:tavLst>
                                    </p:anim>
                                    <p:anim calcmode="lin" valueType="num">
                                      <p:cBhvr>
                                        <p:cTn id="10" dur="1000" fill="hold"/>
                                        <p:tgtEl>
                                          <p:spTgt spid="808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08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08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08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5" name="TextBox 4"/>
          <p:cNvSpPr txBox="1"/>
          <p:nvPr/>
        </p:nvSpPr>
        <p:spPr>
          <a:xfrm>
            <a:off x="611156" y="2208201"/>
            <a:ext cx="8572560" cy="4099584"/>
          </a:xfrm>
          <a:prstGeom prst="rect">
            <a:avLst/>
          </a:prstGeom>
          <a:noFill/>
        </p:spPr>
        <p:txBody>
          <a:bodyPr wrap="square" rtlCol="0">
            <a:spAutoFit/>
          </a:bodyPr>
          <a:lstStyle/>
          <a:p>
            <a:pPr marL="274638" indent="-274638">
              <a:buClr>
                <a:schemeClr val="bg1"/>
              </a:buClr>
              <a:buFont typeface="Arial" pitchFamily="34" charset="0"/>
              <a:buChar char="•"/>
            </a:pPr>
            <a:r>
              <a:rPr lang="en-AU" sz="4000" dirty="0" smtClean="0">
                <a:solidFill>
                  <a:schemeClr val="bg1"/>
                </a:solidFill>
              </a:rPr>
              <a:t>Is knowledgeable about content</a:t>
            </a:r>
            <a:br>
              <a:rPr lang="en-AU" sz="4000" dirty="0" smtClean="0">
                <a:solidFill>
                  <a:schemeClr val="bg1"/>
                </a:solidFill>
              </a:rPr>
            </a:br>
            <a:endParaRPr lang="en-AU" sz="4000" dirty="0" smtClean="0">
              <a:solidFill>
                <a:schemeClr val="bg1"/>
              </a:solidFill>
            </a:endParaRPr>
          </a:p>
          <a:p>
            <a:pPr marL="274638" indent="-274638">
              <a:buClr>
                <a:schemeClr val="bg1"/>
              </a:buClr>
              <a:buFont typeface="Arial" pitchFamily="34" charset="0"/>
              <a:buChar char="•"/>
            </a:pPr>
            <a:r>
              <a:rPr lang="en-AU" sz="4000" dirty="0" smtClean="0">
                <a:solidFill>
                  <a:schemeClr val="bg1"/>
                </a:solidFill>
              </a:rPr>
              <a:t>Understands the process of science</a:t>
            </a:r>
            <a:br>
              <a:rPr lang="en-AU" sz="4000" dirty="0" smtClean="0">
                <a:solidFill>
                  <a:schemeClr val="bg1"/>
                </a:solidFill>
              </a:rPr>
            </a:br>
            <a:endParaRPr lang="en-AU" sz="4000" dirty="0" smtClean="0">
              <a:solidFill>
                <a:schemeClr val="bg1"/>
              </a:solidFill>
            </a:endParaRPr>
          </a:p>
          <a:p>
            <a:pPr marL="274638" indent="-274638">
              <a:buClr>
                <a:schemeClr val="bg1"/>
              </a:buClr>
              <a:buFont typeface="Arial" pitchFamily="34" charset="0"/>
              <a:buChar char="•"/>
            </a:pPr>
            <a:r>
              <a:rPr lang="en-AU" sz="4000" dirty="0" smtClean="0">
                <a:solidFill>
                  <a:schemeClr val="bg1"/>
                </a:solidFill>
              </a:rPr>
              <a:t>Can apply scientific thinking to other areas of life</a:t>
            </a:r>
          </a:p>
          <a:p>
            <a:endParaRPr lang="en-AU"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6" name="Rectangle 5"/>
          <p:cNvSpPr/>
          <p:nvPr/>
        </p:nvSpPr>
        <p:spPr>
          <a:xfrm>
            <a:off x="1539850" y="2351077"/>
            <a:ext cx="7286676" cy="3813352"/>
          </a:xfrm>
          <a:prstGeom prst="rect">
            <a:avLst/>
          </a:prstGeom>
        </p:spPr>
        <p:txBody>
          <a:bodyPr wrap="square">
            <a:spAutoFit/>
          </a:bodyPr>
          <a:lstStyle/>
          <a:p>
            <a:r>
              <a:rPr lang="en-US" sz="2000" dirty="0" smtClean="0">
                <a:solidFill>
                  <a:schemeClr val="bg1"/>
                </a:solidFill>
              </a:rPr>
              <a:t>As a human endeavor, science is multi-disciplinary. This is not a statement about the disciplines of science, but rather of the necessity of understanding many aspects of human </a:t>
            </a:r>
            <a:r>
              <a:rPr lang="en-US" sz="2000" dirty="0" err="1" smtClean="0">
                <a:solidFill>
                  <a:schemeClr val="bg1"/>
                </a:solidFill>
              </a:rPr>
              <a:t>behaviour</a:t>
            </a:r>
            <a:r>
              <a:rPr lang="en-US" sz="2000" dirty="0" smtClean="0">
                <a:solidFill>
                  <a:schemeClr val="bg1"/>
                </a:solidFill>
              </a:rPr>
              <a:t> and cognition to properly understand what science is, how it works and why it is important.</a:t>
            </a:r>
          </a:p>
          <a:p>
            <a:r>
              <a:rPr lang="en-US" sz="2000" dirty="0" smtClean="0">
                <a:solidFill>
                  <a:schemeClr val="bg1"/>
                </a:solidFill>
              </a:rPr>
              <a:t> </a:t>
            </a:r>
          </a:p>
          <a:p>
            <a:r>
              <a:rPr lang="en-US" sz="2000" dirty="0" smtClean="0">
                <a:solidFill>
                  <a:schemeClr val="bg1"/>
                </a:solidFill>
              </a:rPr>
              <a:t>Language in science is critical not just in terms of specific words and terminology, but also in how information is communicated. The language of science allows proper expression so that hypotheses can be communicated in a way that minimizes the degrees of freedom of the hypothesis.</a:t>
            </a:r>
          </a:p>
          <a:p>
            <a:r>
              <a:rPr lang="en-US" sz="2000" dirty="0" smtClean="0">
                <a:solidFill>
                  <a:schemeClr val="bg1"/>
                </a:solidFill>
              </a:rPr>
              <a:t/>
            </a:r>
            <a:br>
              <a:rPr lang="en-US" sz="2000" dirty="0" smtClean="0">
                <a:solidFill>
                  <a:schemeClr val="bg1"/>
                </a:solidFill>
              </a:rPr>
            </a:b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6" name="Rectangle 5"/>
          <p:cNvSpPr/>
          <p:nvPr/>
        </p:nvSpPr>
        <p:spPr>
          <a:xfrm>
            <a:off x="1254098" y="2208201"/>
            <a:ext cx="8072494" cy="4557723"/>
          </a:xfrm>
          <a:prstGeom prst="rect">
            <a:avLst/>
          </a:prstGeom>
        </p:spPr>
        <p:txBody>
          <a:bodyPr wrap="square">
            <a:spAutoFit/>
          </a:bodyPr>
          <a:lstStyle/>
          <a:p>
            <a:r>
              <a:rPr lang="en-US" sz="2400" dirty="0" smtClean="0">
                <a:solidFill>
                  <a:schemeClr val="bg1"/>
                </a:solidFill>
              </a:rPr>
              <a:t>The unique frequency of the material in the </a:t>
            </a:r>
            <a:r>
              <a:rPr lang="en-US" sz="2400" dirty="0" err="1" smtClean="0">
                <a:solidFill>
                  <a:schemeClr val="bg1"/>
                </a:solidFill>
              </a:rPr>
              <a:t>potentised</a:t>
            </a:r>
            <a:r>
              <a:rPr lang="en-US" sz="2400" dirty="0" smtClean="0">
                <a:solidFill>
                  <a:schemeClr val="bg1"/>
                </a:solidFill>
              </a:rPr>
              <a:t> remedy may serve to </a:t>
            </a:r>
            <a:r>
              <a:rPr lang="en-US" sz="2400" dirty="0" err="1" smtClean="0">
                <a:solidFill>
                  <a:schemeClr val="bg1"/>
                </a:solidFill>
              </a:rPr>
              <a:t>reorganise</a:t>
            </a:r>
            <a:r>
              <a:rPr lang="en-US" sz="2400" dirty="0" smtClean="0">
                <a:solidFill>
                  <a:schemeClr val="bg1"/>
                </a:solidFill>
              </a:rPr>
              <a:t> the discordant energy of the surrounding molecules into coherence.</a:t>
            </a:r>
          </a:p>
          <a:p>
            <a:endParaRPr lang="en-US" sz="2400" dirty="0" smtClean="0">
              <a:solidFill>
                <a:schemeClr val="bg1"/>
              </a:solidFill>
            </a:endParaRPr>
          </a:p>
          <a:p>
            <a:r>
              <a:rPr lang="en-US" sz="2400" dirty="0" smtClean="0">
                <a:solidFill>
                  <a:schemeClr val="bg1"/>
                </a:solidFill>
              </a:rPr>
              <a:t>Since water is present throughout the body, this coherence, in a quantum sense, would literally be everywhere at once. From a homoeopathic point</a:t>
            </a:r>
          </a:p>
          <a:p>
            <a:r>
              <a:rPr lang="en-US" sz="2400" dirty="0" smtClean="0">
                <a:solidFill>
                  <a:schemeClr val="bg1"/>
                </a:solidFill>
              </a:rPr>
              <a:t>of view, we might then expect the consequences of that same coherence to filter through all levels, mentally,</a:t>
            </a:r>
          </a:p>
          <a:p>
            <a:r>
              <a:rPr lang="en-US" sz="2400" dirty="0" smtClean="0">
                <a:solidFill>
                  <a:schemeClr val="bg1"/>
                </a:solidFill>
              </a:rPr>
              <a:t>emotionally, and eventually physically.</a:t>
            </a:r>
          </a:p>
          <a:p>
            <a:endParaRPr lang="en-AU" sz="2400" dirty="0" smtClean="0">
              <a:solidFill>
                <a:schemeClr val="bg1"/>
              </a:solidFill>
            </a:endParaRPr>
          </a:p>
          <a:p>
            <a:pPr algn="r"/>
            <a:r>
              <a:rPr lang="en-US" dirty="0" err="1" smtClean="0">
                <a:solidFill>
                  <a:schemeClr val="bg1"/>
                </a:solidFill>
              </a:rPr>
              <a:t>Similia</a:t>
            </a:r>
            <a:r>
              <a:rPr lang="en-US" dirty="0" smtClean="0">
                <a:solidFill>
                  <a:schemeClr val="bg1"/>
                </a:solidFill>
              </a:rPr>
              <a:t>, Journal of the Australian Homoeopathic Association,  </a:t>
            </a:r>
          </a:p>
          <a:p>
            <a:pPr algn="r"/>
            <a:r>
              <a:rPr lang="nl-NL" dirty="0" smtClean="0">
                <a:solidFill>
                  <a:schemeClr val="bg1"/>
                </a:solidFill>
              </a:rPr>
              <a:t>June 2007 vol. 19 no. 1, p 29</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Rectangle 3"/>
          <p:cNvSpPr/>
          <p:nvPr/>
        </p:nvSpPr>
        <p:spPr>
          <a:xfrm>
            <a:off x="1182660" y="2208201"/>
            <a:ext cx="8215370" cy="2668423"/>
          </a:xfrm>
          <a:prstGeom prst="rect">
            <a:avLst/>
          </a:prstGeom>
        </p:spPr>
        <p:txBody>
          <a:bodyPr wrap="square">
            <a:spAutoFit/>
          </a:bodyPr>
          <a:lstStyle/>
          <a:p>
            <a:r>
              <a:rPr lang="en-AU" sz="4400" b="1" dirty="0" smtClean="0">
                <a:solidFill>
                  <a:schemeClr val="bg1"/>
                </a:solidFill>
                <a:latin typeface="Cambria" pitchFamily="18" charset="0"/>
                <a:ea typeface="Times New Roman" pitchFamily="18" charset="0"/>
              </a:rPr>
              <a:t>The Characteristics of a Scientific Hypothesis </a:t>
            </a:r>
          </a:p>
          <a:p>
            <a:r>
              <a:rPr lang="en-AU" sz="2000" b="1" dirty="0" smtClean="0">
                <a:solidFill>
                  <a:schemeClr val="bg1"/>
                </a:solidFill>
                <a:ea typeface="Times New Roman" pitchFamily="18" charset="0"/>
              </a:rPr>
              <a:t/>
            </a:r>
            <a:br>
              <a:rPr lang="en-AU" sz="2000" b="1" dirty="0" smtClean="0">
                <a:solidFill>
                  <a:schemeClr val="bg1"/>
                </a:solidFill>
                <a:ea typeface="Times New Roman" pitchFamily="18" charset="0"/>
              </a:rPr>
            </a:br>
            <a:r>
              <a:rPr lang="en-AU" sz="3600" i="1" dirty="0" smtClean="0">
                <a:solidFill>
                  <a:schemeClr val="bg1"/>
                </a:solidFill>
                <a:latin typeface="Cambria" pitchFamily="18" charset="0"/>
                <a:ea typeface="Times New Roman" pitchFamily="18" charset="0"/>
              </a:rPr>
              <a:t>5 Simple steps to follow in testing a hypothesis</a:t>
            </a:r>
            <a:endParaRPr lang="en-AU" sz="3600" dirty="0">
              <a:solidFill>
                <a:schemeClr val="bg1"/>
              </a:solidFill>
            </a:endParaRPr>
          </a:p>
        </p:txBody>
      </p:sp>
      <p:pic>
        <p:nvPicPr>
          <p:cNvPr id="81923" name="Picture 3"/>
          <p:cNvPicPr>
            <a:picLocks noChangeAspect="1" noChangeArrowheads="1"/>
          </p:cNvPicPr>
          <p:nvPr/>
        </p:nvPicPr>
        <p:blipFill>
          <a:blip r:embed="rId2" cstate="print"/>
          <a:srcRect/>
          <a:stretch>
            <a:fillRect/>
          </a:stretch>
        </p:blipFill>
        <p:spPr bwMode="auto">
          <a:xfrm>
            <a:off x="5969006" y="4494217"/>
            <a:ext cx="3071834" cy="2047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4" name="Rectangle 1"/>
          <p:cNvSpPr>
            <a:spLocks noChangeArrowheads="1"/>
          </p:cNvSpPr>
          <p:nvPr/>
        </p:nvSpPr>
        <p:spPr bwMode="auto">
          <a:xfrm>
            <a:off x="896908" y="1851011"/>
            <a:ext cx="6742551" cy="1377108"/>
          </a:xfrm>
          <a:prstGeom prst="rect">
            <a:avLst/>
          </a:prstGeom>
          <a:noFill/>
          <a:ln w="9525">
            <a:noFill/>
            <a:miter lim="800000"/>
            <a:headEnd/>
            <a:tailEnd/>
          </a:ln>
        </p:spPr>
        <p:txBody>
          <a:bodyPr wrap="none" bIns="0" anchor="ctr">
            <a:spAutoFit/>
          </a:bodyPr>
          <a:lstStyle/>
          <a:p>
            <a:pPr eaLnBrk="0" hangingPunct="0">
              <a:tabLst>
                <a:tab pos="228600" algn="l"/>
              </a:tabLst>
            </a:pPr>
            <a:endParaRPr lang="en-US" sz="2000" i="1" dirty="0">
              <a:solidFill>
                <a:schemeClr val="bg1"/>
              </a:solidFill>
              <a:latin typeface="Cambria" pitchFamily="18" charset="0"/>
            </a:endParaRPr>
          </a:p>
          <a:p>
            <a:pPr eaLnBrk="0" hangingPunct="0">
              <a:tabLst>
                <a:tab pos="228600" algn="l"/>
              </a:tabLst>
            </a:pPr>
            <a:endParaRPr lang="en-AU" sz="900" dirty="0">
              <a:solidFill>
                <a:schemeClr val="bg1"/>
              </a:solidFill>
            </a:endParaRPr>
          </a:p>
          <a:p>
            <a:pPr eaLnBrk="0" hangingPunct="0">
              <a:tabLst>
                <a:tab pos="228600" algn="l"/>
              </a:tabLst>
            </a:pPr>
            <a:r>
              <a:rPr lang="en-AU" sz="3200" dirty="0">
                <a:solidFill>
                  <a:schemeClr val="bg1"/>
                </a:solidFill>
                <a:latin typeface="Cambria" pitchFamily="18" charset="0"/>
                <a:cs typeface="Times New Roman" pitchFamily="18" charset="0"/>
              </a:rPr>
              <a:t>1.  It must explain all the facts, or it is </a:t>
            </a:r>
            <a:br>
              <a:rPr lang="en-AU" sz="3200" dirty="0">
                <a:solidFill>
                  <a:schemeClr val="bg1"/>
                </a:solidFill>
                <a:latin typeface="Cambria" pitchFamily="18" charset="0"/>
                <a:cs typeface="Times New Roman" pitchFamily="18" charset="0"/>
              </a:rPr>
            </a:br>
            <a:r>
              <a:rPr lang="en-AU" sz="3200" dirty="0">
                <a:solidFill>
                  <a:schemeClr val="bg1"/>
                </a:solidFill>
                <a:latin typeface="Cambria" pitchFamily="18" charset="0"/>
                <a:cs typeface="Times New Roman" pitchFamily="18" charset="0"/>
              </a:rPr>
              <a:t>      wrong or only partly right.</a:t>
            </a:r>
            <a:endParaRPr lang="en-AU" sz="1200"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5683254" y="3636961"/>
            <a:ext cx="2786082" cy="2388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4" name="Rectangle 1"/>
          <p:cNvSpPr>
            <a:spLocks noChangeArrowheads="1"/>
          </p:cNvSpPr>
          <p:nvPr/>
        </p:nvSpPr>
        <p:spPr bwMode="auto">
          <a:xfrm>
            <a:off x="896908" y="2313666"/>
            <a:ext cx="8358246" cy="1466171"/>
          </a:xfrm>
          <a:prstGeom prst="rect">
            <a:avLst/>
          </a:prstGeom>
          <a:noFill/>
          <a:ln w="9525">
            <a:noFill/>
            <a:miter lim="800000"/>
            <a:headEnd/>
            <a:tailEnd/>
          </a:ln>
        </p:spPr>
        <p:txBody>
          <a:bodyPr wrap="square">
            <a:spAutoFit/>
          </a:bodyPr>
          <a:lstStyle/>
          <a:p>
            <a:pPr marL="441325" indent="-441325" eaLnBrk="0" hangingPunct="0">
              <a:tabLst>
                <a:tab pos="228600" algn="l"/>
              </a:tabLst>
            </a:pPr>
            <a:r>
              <a:rPr lang="en-AU" sz="3200" dirty="0">
                <a:solidFill>
                  <a:schemeClr val="bg1"/>
                </a:solidFill>
                <a:latin typeface="Cambria" pitchFamily="18" charset="0"/>
                <a:cs typeface="Times New Roman" pitchFamily="18" charset="0"/>
              </a:rPr>
              <a:t>2.  It should be in accord with accepted </a:t>
            </a:r>
            <a:r>
              <a:rPr lang="en-AU" sz="3200" dirty="0" smtClean="0">
                <a:solidFill>
                  <a:schemeClr val="bg1"/>
                </a:solidFill>
                <a:latin typeface="Cambria" pitchFamily="18" charset="0"/>
                <a:cs typeface="Times New Roman" pitchFamily="18" charset="0"/>
              </a:rPr>
              <a:t>   principles</a:t>
            </a:r>
            <a:r>
              <a:rPr lang="en-AU" sz="3200" dirty="0">
                <a:solidFill>
                  <a:schemeClr val="bg1"/>
                </a:solidFill>
                <a:latin typeface="Cambria" pitchFamily="18" charset="0"/>
                <a:cs typeface="Times New Roman" pitchFamily="18" charset="0"/>
              </a:rPr>
              <a:t>, </a:t>
            </a:r>
            <a:r>
              <a:rPr lang="en-AU" sz="3200" dirty="0" err="1">
                <a:solidFill>
                  <a:schemeClr val="bg1"/>
                </a:solidFill>
                <a:latin typeface="Cambria" pitchFamily="18" charset="0"/>
                <a:cs typeface="Times New Roman" pitchFamily="18" charset="0"/>
              </a:rPr>
              <a:t>eg</a:t>
            </a:r>
            <a:r>
              <a:rPr lang="en-AU" sz="3200" dirty="0">
                <a:solidFill>
                  <a:schemeClr val="bg1"/>
                </a:solidFill>
                <a:latin typeface="Cambria" pitchFamily="18" charset="0"/>
                <a:cs typeface="Times New Roman" pitchFamily="18" charset="0"/>
              </a:rPr>
              <a:t>. the cat got onto the roof by floating upwards is not acceptable.</a:t>
            </a:r>
            <a:endParaRPr lang="en-AU" sz="3200"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5683254" y="3922713"/>
            <a:ext cx="2505078" cy="22867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4"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5" name="Rectangle 1"/>
          <p:cNvSpPr>
            <a:spLocks noChangeArrowheads="1"/>
          </p:cNvSpPr>
          <p:nvPr/>
        </p:nvSpPr>
        <p:spPr bwMode="auto">
          <a:xfrm>
            <a:off x="1182660" y="2279639"/>
            <a:ext cx="7858180" cy="1008225"/>
          </a:xfrm>
          <a:prstGeom prst="rect">
            <a:avLst/>
          </a:prstGeom>
          <a:noFill/>
          <a:ln w="9525">
            <a:noFill/>
            <a:miter lim="800000"/>
            <a:headEnd/>
            <a:tailEnd/>
          </a:ln>
        </p:spPr>
        <p:txBody>
          <a:bodyPr wrap="square">
            <a:spAutoFit/>
          </a:bodyPr>
          <a:lstStyle/>
          <a:p>
            <a:pPr marL="441325" indent="-441325" eaLnBrk="0" hangingPunct="0">
              <a:tabLst>
                <a:tab pos="228600" algn="l"/>
              </a:tabLst>
            </a:pPr>
            <a:r>
              <a:rPr lang="en-AU" sz="3200" dirty="0">
                <a:solidFill>
                  <a:schemeClr val="bg1"/>
                </a:solidFill>
                <a:latin typeface="Cambria" pitchFamily="18" charset="0"/>
                <a:cs typeface="Times New Roman" pitchFamily="18" charset="0"/>
              </a:rPr>
              <a:t>3.  </a:t>
            </a:r>
            <a:r>
              <a:rPr lang="en-AU" sz="3200" dirty="0" smtClean="0">
                <a:solidFill>
                  <a:schemeClr val="bg1"/>
                </a:solidFill>
                <a:latin typeface="Cambria" pitchFamily="18" charset="0"/>
                <a:cs typeface="Times New Roman" pitchFamily="18" charset="0"/>
              </a:rPr>
              <a:t>Of all the possible explanations, choose the simplest. </a:t>
            </a:r>
            <a:r>
              <a:rPr lang="en-AU" sz="3200" dirty="0">
                <a:solidFill>
                  <a:schemeClr val="bg1"/>
                </a:solidFill>
                <a:latin typeface="Cambria" pitchFamily="18" charset="0"/>
                <a:cs typeface="Times New Roman" pitchFamily="18" charset="0"/>
              </a:rPr>
              <a:t>(</a:t>
            </a:r>
            <a:r>
              <a:rPr lang="en-AU" sz="3200" dirty="0" smtClean="0">
                <a:solidFill>
                  <a:schemeClr val="bg1"/>
                </a:solidFill>
                <a:latin typeface="Cambria" pitchFamily="18" charset="0"/>
                <a:cs typeface="Times New Roman" pitchFamily="18" charset="0"/>
              </a:rPr>
              <a:t>Ockham’s </a:t>
            </a:r>
            <a:r>
              <a:rPr lang="en-AU" sz="3200" dirty="0">
                <a:solidFill>
                  <a:schemeClr val="bg1"/>
                </a:solidFill>
                <a:latin typeface="Cambria" pitchFamily="18" charset="0"/>
                <a:cs typeface="Times New Roman" pitchFamily="18" charset="0"/>
              </a:rPr>
              <a:t>Razor)</a:t>
            </a:r>
          </a:p>
        </p:txBody>
      </p:sp>
      <p:pic>
        <p:nvPicPr>
          <p:cNvPr id="14338" name="Picture 2"/>
          <p:cNvPicPr>
            <a:picLocks noChangeAspect="1" noChangeArrowheads="1"/>
          </p:cNvPicPr>
          <p:nvPr/>
        </p:nvPicPr>
        <p:blipFill>
          <a:blip r:embed="rId2" cstate="print"/>
          <a:srcRect/>
          <a:stretch>
            <a:fillRect/>
          </a:stretch>
        </p:blipFill>
        <p:spPr bwMode="auto">
          <a:xfrm>
            <a:off x="6254758" y="3708399"/>
            <a:ext cx="238125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rot="20218062">
            <a:off x="464856" y="4329819"/>
            <a:ext cx="5596404" cy="1122743"/>
          </a:xfrm>
          <a:prstGeom prst="rect">
            <a:avLst/>
          </a:prstGeom>
          <a:noFill/>
        </p:spPr>
        <p:txBody>
          <a:bodyPr wrap="none" lIns="91440" tIns="45720" rIns="91440" bIns="45720">
            <a:spAutoFit/>
          </a:bodyPr>
          <a:lstStyle/>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 wiggle room</a:t>
            </a:r>
            <a:b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Fewer degrees of freedom</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Rectangle 1"/>
          <p:cNvSpPr>
            <a:spLocks noChangeArrowheads="1"/>
          </p:cNvSpPr>
          <p:nvPr/>
        </p:nvSpPr>
        <p:spPr bwMode="auto">
          <a:xfrm>
            <a:off x="825470" y="2136763"/>
            <a:ext cx="9255155" cy="1924116"/>
          </a:xfrm>
          <a:prstGeom prst="rect">
            <a:avLst/>
          </a:prstGeom>
          <a:noFill/>
          <a:ln w="9525">
            <a:noFill/>
            <a:miter lim="800000"/>
            <a:headEnd/>
            <a:tailEnd/>
          </a:ln>
        </p:spPr>
        <p:txBody>
          <a:bodyPr wrap="square">
            <a:spAutoFit/>
          </a:bodyPr>
          <a:lstStyle/>
          <a:p>
            <a:pPr marL="514350" indent="-514350" eaLnBrk="0" hangingPunct="0">
              <a:buClr>
                <a:schemeClr val="bg1"/>
              </a:buClr>
              <a:buFont typeface="+mj-lt"/>
              <a:buAutoNum type="arabicPeriod" startAt="4"/>
              <a:tabLst>
                <a:tab pos="228600" algn="l"/>
              </a:tabLst>
            </a:pPr>
            <a:r>
              <a:rPr lang="en-AU" sz="3200" dirty="0" smtClean="0">
                <a:solidFill>
                  <a:schemeClr val="bg1"/>
                </a:solidFill>
                <a:latin typeface="Cambria" pitchFamily="18" charset="0"/>
                <a:cs typeface="Times New Roman" pitchFamily="18" charset="0"/>
              </a:rPr>
              <a:t>The </a:t>
            </a:r>
            <a:r>
              <a:rPr lang="en-AU" sz="3200" dirty="0">
                <a:solidFill>
                  <a:schemeClr val="bg1"/>
                </a:solidFill>
                <a:latin typeface="Cambria" pitchFamily="18" charset="0"/>
                <a:cs typeface="Times New Roman" pitchFamily="18" charset="0"/>
              </a:rPr>
              <a:t>explanation should not be contentious and </a:t>
            </a:r>
            <a:r>
              <a:rPr lang="en-AU" sz="3200" dirty="0" smtClean="0">
                <a:solidFill>
                  <a:schemeClr val="bg1"/>
                </a:solidFill>
                <a:latin typeface="Cambria" pitchFamily="18" charset="0"/>
                <a:cs typeface="Times New Roman" pitchFamily="18" charset="0"/>
              </a:rPr>
              <a:t/>
            </a:r>
            <a:br>
              <a:rPr lang="en-AU" sz="3200" dirty="0" smtClean="0">
                <a:solidFill>
                  <a:schemeClr val="bg1"/>
                </a:solidFill>
                <a:latin typeface="Cambria" pitchFamily="18" charset="0"/>
                <a:cs typeface="Times New Roman" pitchFamily="18" charset="0"/>
              </a:rPr>
            </a:br>
            <a:r>
              <a:rPr lang="en-AU" sz="3200" dirty="0" smtClean="0">
                <a:solidFill>
                  <a:schemeClr val="bg1"/>
                </a:solidFill>
                <a:latin typeface="Cambria" pitchFamily="18" charset="0"/>
                <a:cs typeface="Times New Roman" pitchFamily="18" charset="0"/>
              </a:rPr>
              <a:t>in </a:t>
            </a:r>
            <a:r>
              <a:rPr lang="en-AU" sz="3200" dirty="0">
                <a:solidFill>
                  <a:schemeClr val="bg1"/>
                </a:solidFill>
                <a:latin typeface="Cambria" pitchFamily="18" charset="0"/>
                <a:cs typeface="Times New Roman" pitchFamily="18" charset="0"/>
              </a:rPr>
              <a:t>as much need of </a:t>
            </a:r>
            <a:r>
              <a:rPr lang="en-AU" sz="3200" dirty="0" smtClean="0">
                <a:solidFill>
                  <a:schemeClr val="bg1"/>
                </a:solidFill>
                <a:latin typeface="Cambria" pitchFamily="18" charset="0"/>
                <a:cs typeface="Times New Roman" pitchFamily="18" charset="0"/>
              </a:rPr>
              <a:t> explanation </a:t>
            </a:r>
            <a:r>
              <a:rPr lang="en-AU" sz="3200" dirty="0">
                <a:solidFill>
                  <a:schemeClr val="bg1"/>
                </a:solidFill>
                <a:latin typeface="Cambria" pitchFamily="18" charset="0"/>
                <a:cs typeface="Times New Roman" pitchFamily="18" charset="0"/>
              </a:rPr>
              <a:t>as the original set of facts.   It should be less  </a:t>
            </a:r>
            <a:r>
              <a:rPr lang="en-AU" sz="3200" dirty="0" smtClean="0">
                <a:solidFill>
                  <a:schemeClr val="bg1"/>
                </a:solidFill>
                <a:latin typeface="Cambria" pitchFamily="18" charset="0"/>
                <a:cs typeface="Times New Roman" pitchFamily="18" charset="0"/>
              </a:rPr>
              <a:t>complicated </a:t>
            </a:r>
            <a:r>
              <a:rPr lang="en-AU" sz="3200" dirty="0">
                <a:solidFill>
                  <a:schemeClr val="bg1"/>
                </a:solidFill>
                <a:latin typeface="Cambria" pitchFamily="18" charset="0"/>
                <a:cs typeface="Times New Roman" pitchFamily="18" charset="0"/>
              </a:rPr>
              <a:t>than what it explains.</a:t>
            </a:r>
          </a:p>
        </p:txBody>
      </p:sp>
      <p:pic>
        <p:nvPicPr>
          <p:cNvPr id="15362" name="Picture 2"/>
          <p:cNvPicPr>
            <a:picLocks noChangeAspect="1" noChangeArrowheads="1"/>
          </p:cNvPicPr>
          <p:nvPr/>
        </p:nvPicPr>
        <p:blipFill>
          <a:blip r:embed="rId2" cstate="print"/>
          <a:srcRect/>
          <a:stretch>
            <a:fillRect/>
          </a:stretch>
        </p:blipFill>
        <p:spPr bwMode="auto">
          <a:xfrm>
            <a:off x="4540246" y="3922713"/>
            <a:ext cx="5183067" cy="31636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Rectangle 1"/>
          <p:cNvSpPr>
            <a:spLocks noChangeArrowheads="1"/>
          </p:cNvSpPr>
          <p:nvPr/>
        </p:nvSpPr>
        <p:spPr bwMode="auto">
          <a:xfrm>
            <a:off x="1111222" y="2279639"/>
            <a:ext cx="5929354" cy="2554033"/>
          </a:xfrm>
          <a:prstGeom prst="rect">
            <a:avLst/>
          </a:prstGeom>
          <a:noFill/>
          <a:ln w="9525">
            <a:noFill/>
            <a:miter lim="800000"/>
            <a:headEnd/>
            <a:tailEnd/>
          </a:ln>
        </p:spPr>
        <p:txBody>
          <a:bodyPr wrap="square">
            <a:spAutoFit/>
          </a:bodyPr>
          <a:lstStyle/>
          <a:p>
            <a:pPr marL="533400" indent="-533400" eaLnBrk="0" hangingPunct="0">
              <a:tabLst>
                <a:tab pos="228600" algn="l"/>
              </a:tabLst>
            </a:pPr>
            <a:r>
              <a:rPr lang="en-AU" sz="3200" dirty="0">
                <a:solidFill>
                  <a:schemeClr val="bg1"/>
                </a:solidFill>
                <a:latin typeface="Cambria" pitchFamily="18" charset="0"/>
                <a:cs typeface="Times New Roman" pitchFamily="18" charset="0"/>
              </a:rPr>
              <a:t>5.  </a:t>
            </a:r>
            <a:r>
              <a:rPr lang="en-AU" sz="2800" dirty="0">
                <a:solidFill>
                  <a:schemeClr val="bg1"/>
                </a:solidFill>
                <a:latin typeface="Cambria" pitchFamily="18" charset="0"/>
                <a:cs typeface="Times New Roman" pitchFamily="18" charset="0"/>
              </a:rPr>
              <a:t>It must be falsifiable.  In this case, it should be possible to outline an experiment that has the potential to disprove the hypothesis.  If no such experiment can be carried out, the hypothesis is a poor one.</a:t>
            </a:r>
            <a:endParaRPr lang="en-AU" sz="3200" dirty="0">
              <a:solidFill>
                <a:schemeClr val="bg1"/>
              </a:solidFill>
              <a:latin typeface="Cambria" pitchFamily="18" charset="0"/>
              <a:cs typeface="Times New Roman" pitchFamily="18" charset="0"/>
            </a:endParaRPr>
          </a:p>
        </p:txBody>
      </p:sp>
      <p:pic>
        <p:nvPicPr>
          <p:cNvPr id="5" name="Picture 2"/>
          <p:cNvPicPr>
            <a:picLocks noChangeAspect="1" noChangeArrowheads="1"/>
          </p:cNvPicPr>
          <p:nvPr/>
        </p:nvPicPr>
        <p:blipFill>
          <a:blip r:embed="rId2" cstate="print"/>
          <a:srcRect b="7018"/>
          <a:stretch>
            <a:fillRect/>
          </a:stretch>
        </p:blipFill>
        <p:spPr bwMode="auto">
          <a:xfrm>
            <a:off x="7326328" y="3494085"/>
            <a:ext cx="2143140" cy="28184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pic>
        <p:nvPicPr>
          <p:cNvPr id="16386" name="Picture 2"/>
          <p:cNvPicPr>
            <a:picLocks noChangeAspect="1" noChangeArrowheads="1"/>
          </p:cNvPicPr>
          <p:nvPr/>
        </p:nvPicPr>
        <p:blipFill>
          <a:blip r:embed="rId2" cstate="print"/>
          <a:srcRect/>
          <a:stretch>
            <a:fillRect/>
          </a:stretch>
        </p:blipFill>
        <p:spPr bwMode="auto">
          <a:xfrm>
            <a:off x="4111618" y="2208201"/>
            <a:ext cx="5429288"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1"/>
          <p:cNvSpPr>
            <a:spLocks noChangeArrowheads="1"/>
          </p:cNvSpPr>
          <p:nvPr/>
        </p:nvSpPr>
        <p:spPr bwMode="auto">
          <a:xfrm>
            <a:off x="253966" y="2279639"/>
            <a:ext cx="3462743" cy="718787"/>
          </a:xfrm>
          <a:prstGeom prst="rect">
            <a:avLst/>
          </a:prstGeom>
          <a:noFill/>
          <a:ln w="9525">
            <a:noFill/>
            <a:miter lim="800000"/>
            <a:headEnd/>
            <a:tailEnd/>
          </a:ln>
        </p:spPr>
        <p:txBody>
          <a:bodyPr wrap="none" bIns="0" anchor="ctr">
            <a:spAutoFit/>
          </a:bodyPr>
          <a:lstStyle/>
          <a:p>
            <a:pPr eaLnBrk="0" hangingPunct="0">
              <a:tabLst>
                <a:tab pos="228600" algn="l"/>
              </a:tabLst>
            </a:pPr>
            <a:endParaRPr lang="en-US" sz="1100" i="1" dirty="0">
              <a:solidFill>
                <a:schemeClr val="bg1"/>
              </a:solidFill>
              <a:latin typeface="Cambria" pitchFamily="18" charset="0"/>
            </a:endParaRPr>
          </a:p>
          <a:p>
            <a:pPr eaLnBrk="0" hangingPunct="0">
              <a:tabLst>
                <a:tab pos="228600" algn="l"/>
              </a:tabLst>
            </a:pPr>
            <a:endParaRPr lang="en-AU" sz="400" dirty="0">
              <a:solidFill>
                <a:schemeClr val="bg1"/>
              </a:solidFill>
            </a:endParaRPr>
          </a:p>
          <a:p>
            <a:pPr eaLnBrk="0" hangingPunct="0">
              <a:tabLst>
                <a:tab pos="228600" algn="l"/>
              </a:tabLst>
            </a:pPr>
            <a:r>
              <a:rPr lang="en-AU" sz="1600" dirty="0">
                <a:solidFill>
                  <a:schemeClr val="bg1"/>
                </a:solidFill>
                <a:latin typeface="Cambria" pitchFamily="18" charset="0"/>
                <a:cs typeface="Times New Roman" pitchFamily="18" charset="0"/>
              </a:rPr>
              <a:t>1.  It must explain all the facts, or it is </a:t>
            </a:r>
            <a:br>
              <a:rPr lang="en-AU" sz="1600" dirty="0">
                <a:solidFill>
                  <a:schemeClr val="bg1"/>
                </a:solidFill>
                <a:latin typeface="Cambria" pitchFamily="18" charset="0"/>
                <a:cs typeface="Times New Roman" pitchFamily="18" charset="0"/>
              </a:rPr>
            </a:br>
            <a:r>
              <a:rPr lang="en-AU" sz="1600" dirty="0">
                <a:solidFill>
                  <a:schemeClr val="bg1"/>
                </a:solidFill>
                <a:latin typeface="Cambria" pitchFamily="18" charset="0"/>
                <a:cs typeface="Times New Roman" pitchFamily="18" charset="0"/>
              </a:rPr>
              <a:t>      wrong or only partly right.</a:t>
            </a:r>
            <a:endParaRPr lang="en-AU" sz="800" dirty="0">
              <a:solidFill>
                <a:schemeClr val="bg1"/>
              </a:solidFill>
            </a:endParaRPr>
          </a:p>
        </p:txBody>
      </p:sp>
      <p:sp>
        <p:nvSpPr>
          <p:cNvPr id="6" name="Rectangle 1"/>
          <p:cNvSpPr>
            <a:spLocks noChangeArrowheads="1"/>
          </p:cNvSpPr>
          <p:nvPr/>
        </p:nvSpPr>
        <p:spPr bwMode="auto">
          <a:xfrm>
            <a:off x="253966" y="3065457"/>
            <a:ext cx="3500462" cy="550279"/>
          </a:xfrm>
          <a:prstGeom prst="rect">
            <a:avLst/>
          </a:prstGeom>
          <a:noFill/>
          <a:ln w="9525">
            <a:noFill/>
            <a:miter lim="800000"/>
            <a:headEnd/>
            <a:tailEnd/>
          </a:ln>
        </p:spPr>
        <p:txBody>
          <a:bodyPr wrap="square">
            <a:spAutoFit/>
          </a:bodyPr>
          <a:lstStyle/>
          <a:p>
            <a:pPr marL="266700" indent="-266700" eaLnBrk="0" hangingPunct="0">
              <a:tabLst>
                <a:tab pos="228600" algn="l"/>
              </a:tabLst>
            </a:pPr>
            <a:r>
              <a:rPr lang="en-AU" sz="1600" dirty="0">
                <a:solidFill>
                  <a:schemeClr val="bg1"/>
                </a:solidFill>
                <a:latin typeface="Cambria" pitchFamily="18" charset="0"/>
                <a:cs typeface="Times New Roman" pitchFamily="18" charset="0"/>
              </a:rPr>
              <a:t>2.  It should be in accord with accepted </a:t>
            </a:r>
            <a:r>
              <a:rPr lang="en-AU" sz="1600" dirty="0" smtClean="0">
                <a:solidFill>
                  <a:schemeClr val="bg1"/>
                </a:solidFill>
                <a:latin typeface="Cambria" pitchFamily="18" charset="0"/>
                <a:cs typeface="Times New Roman" pitchFamily="18" charset="0"/>
              </a:rPr>
              <a:t>principles.</a:t>
            </a:r>
            <a:endParaRPr lang="en-AU" sz="1600" dirty="0">
              <a:solidFill>
                <a:schemeClr val="bg1"/>
              </a:solidFill>
            </a:endParaRPr>
          </a:p>
        </p:txBody>
      </p:sp>
      <p:sp>
        <p:nvSpPr>
          <p:cNvPr id="7" name="Rectangle 1"/>
          <p:cNvSpPr>
            <a:spLocks noChangeArrowheads="1"/>
          </p:cNvSpPr>
          <p:nvPr/>
        </p:nvSpPr>
        <p:spPr bwMode="auto">
          <a:xfrm>
            <a:off x="253966" y="3708399"/>
            <a:ext cx="4071966" cy="865237"/>
          </a:xfrm>
          <a:prstGeom prst="rect">
            <a:avLst/>
          </a:prstGeom>
          <a:noFill/>
          <a:ln w="9525">
            <a:noFill/>
            <a:miter lim="800000"/>
            <a:headEnd/>
            <a:tailEnd/>
          </a:ln>
        </p:spPr>
        <p:txBody>
          <a:bodyPr wrap="square">
            <a:spAutoFit/>
          </a:bodyPr>
          <a:lstStyle/>
          <a:p>
            <a:pPr marL="266700" indent="-266700" eaLnBrk="0" hangingPunct="0">
              <a:tabLst>
                <a:tab pos="228600" algn="l"/>
              </a:tabLst>
            </a:pPr>
            <a:r>
              <a:rPr lang="en-AU" dirty="0">
                <a:solidFill>
                  <a:schemeClr val="bg1"/>
                </a:solidFill>
                <a:latin typeface="Cambria" pitchFamily="18" charset="0"/>
                <a:cs typeface="Times New Roman" pitchFamily="18" charset="0"/>
              </a:rPr>
              <a:t>3.  </a:t>
            </a:r>
            <a:r>
              <a:rPr lang="en-AU" dirty="0" smtClean="0">
                <a:solidFill>
                  <a:schemeClr val="bg1"/>
                </a:solidFill>
                <a:latin typeface="Cambria" pitchFamily="18" charset="0"/>
                <a:cs typeface="Times New Roman" pitchFamily="18" charset="0"/>
              </a:rPr>
              <a:t>Of all the possible explanations, choose the simplest. </a:t>
            </a:r>
            <a:r>
              <a:rPr lang="en-AU" dirty="0">
                <a:solidFill>
                  <a:schemeClr val="bg1"/>
                </a:solidFill>
                <a:latin typeface="Cambria" pitchFamily="18" charset="0"/>
                <a:cs typeface="Times New Roman" pitchFamily="18" charset="0"/>
              </a:rPr>
              <a:t>(</a:t>
            </a:r>
            <a:r>
              <a:rPr lang="en-AU" dirty="0" smtClean="0">
                <a:solidFill>
                  <a:schemeClr val="bg1"/>
                </a:solidFill>
                <a:latin typeface="Cambria" pitchFamily="18" charset="0"/>
                <a:cs typeface="Times New Roman" pitchFamily="18" charset="0"/>
              </a:rPr>
              <a:t>Ockham’s </a:t>
            </a:r>
            <a:r>
              <a:rPr lang="en-AU" dirty="0">
                <a:solidFill>
                  <a:schemeClr val="bg1"/>
                </a:solidFill>
                <a:latin typeface="Cambria" pitchFamily="18" charset="0"/>
                <a:cs typeface="Times New Roman" pitchFamily="18" charset="0"/>
              </a:rPr>
              <a:t>Razor)</a:t>
            </a:r>
          </a:p>
        </p:txBody>
      </p:sp>
      <p:sp>
        <p:nvSpPr>
          <p:cNvPr id="8" name="Rectangle 1"/>
          <p:cNvSpPr>
            <a:spLocks noChangeArrowheads="1"/>
          </p:cNvSpPr>
          <p:nvPr/>
        </p:nvSpPr>
        <p:spPr bwMode="auto">
          <a:xfrm>
            <a:off x="253966" y="4565655"/>
            <a:ext cx="3714776" cy="664797"/>
          </a:xfrm>
          <a:prstGeom prst="rect">
            <a:avLst/>
          </a:prstGeom>
          <a:noFill/>
          <a:ln w="9525">
            <a:noFill/>
            <a:miter lim="800000"/>
            <a:headEnd/>
            <a:tailEnd/>
          </a:ln>
        </p:spPr>
        <p:txBody>
          <a:bodyPr wrap="square">
            <a:spAutoFit/>
          </a:bodyPr>
          <a:lstStyle/>
          <a:p>
            <a:pPr marL="266700" indent="-266700" eaLnBrk="0" hangingPunct="0">
              <a:buClr>
                <a:schemeClr val="bg1"/>
              </a:buClr>
              <a:tabLst>
                <a:tab pos="228600" algn="l"/>
              </a:tabLst>
            </a:pPr>
            <a:r>
              <a:rPr lang="en-AU" sz="2000" dirty="0" smtClean="0">
                <a:solidFill>
                  <a:schemeClr val="bg1"/>
                </a:solidFill>
                <a:latin typeface="Cambria" pitchFamily="18" charset="0"/>
                <a:cs typeface="Times New Roman" pitchFamily="18" charset="0"/>
              </a:rPr>
              <a:t>4.  It </a:t>
            </a:r>
            <a:r>
              <a:rPr lang="en-AU" sz="2000" dirty="0">
                <a:solidFill>
                  <a:schemeClr val="bg1"/>
                </a:solidFill>
                <a:latin typeface="Cambria" pitchFamily="18" charset="0"/>
                <a:cs typeface="Times New Roman" pitchFamily="18" charset="0"/>
              </a:rPr>
              <a:t>should be less  </a:t>
            </a:r>
            <a:r>
              <a:rPr lang="en-AU" sz="2000" dirty="0" smtClean="0">
                <a:solidFill>
                  <a:schemeClr val="bg1"/>
                </a:solidFill>
                <a:latin typeface="Cambria" pitchFamily="18" charset="0"/>
                <a:cs typeface="Times New Roman" pitchFamily="18" charset="0"/>
              </a:rPr>
              <a:t>complicated </a:t>
            </a:r>
            <a:r>
              <a:rPr lang="en-AU" sz="2000" dirty="0">
                <a:solidFill>
                  <a:schemeClr val="bg1"/>
                </a:solidFill>
                <a:latin typeface="Cambria" pitchFamily="18" charset="0"/>
                <a:cs typeface="Times New Roman" pitchFamily="18" charset="0"/>
              </a:rPr>
              <a:t>than what it explains.</a:t>
            </a:r>
          </a:p>
        </p:txBody>
      </p:sp>
      <p:sp>
        <p:nvSpPr>
          <p:cNvPr id="9" name="Rectangle 1"/>
          <p:cNvSpPr>
            <a:spLocks noChangeArrowheads="1"/>
          </p:cNvSpPr>
          <p:nvPr/>
        </p:nvSpPr>
        <p:spPr bwMode="auto">
          <a:xfrm>
            <a:off x="253966" y="5208597"/>
            <a:ext cx="3929090" cy="378565"/>
          </a:xfrm>
          <a:prstGeom prst="rect">
            <a:avLst/>
          </a:prstGeom>
          <a:noFill/>
          <a:ln w="9525">
            <a:noFill/>
            <a:miter lim="800000"/>
            <a:headEnd/>
            <a:tailEnd/>
          </a:ln>
        </p:spPr>
        <p:txBody>
          <a:bodyPr wrap="square">
            <a:spAutoFit/>
          </a:bodyPr>
          <a:lstStyle/>
          <a:p>
            <a:pPr marL="533400" indent="-533400" eaLnBrk="0" hangingPunct="0">
              <a:tabLst>
                <a:tab pos="228600" algn="l"/>
              </a:tabLst>
            </a:pPr>
            <a:r>
              <a:rPr lang="en-AU" sz="2000" dirty="0">
                <a:solidFill>
                  <a:schemeClr val="bg1"/>
                </a:solidFill>
                <a:latin typeface="Cambria" pitchFamily="18" charset="0"/>
                <a:cs typeface="Times New Roman" pitchFamily="18" charset="0"/>
              </a:rPr>
              <a:t>5.  </a:t>
            </a:r>
            <a:r>
              <a:rPr lang="en-AU" dirty="0">
                <a:solidFill>
                  <a:schemeClr val="bg1"/>
                </a:solidFill>
                <a:latin typeface="Cambria" pitchFamily="18" charset="0"/>
                <a:cs typeface="Times New Roman" pitchFamily="18" charset="0"/>
              </a:rPr>
              <a:t>It must be falsifiable.  </a:t>
            </a:r>
            <a:endParaRPr lang="en-AU" sz="2000" dirty="0">
              <a:solidFill>
                <a:schemeClr val="bg1"/>
              </a:solidFill>
              <a:latin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pic>
        <p:nvPicPr>
          <p:cNvPr id="17410" name="Picture 2"/>
          <p:cNvPicPr>
            <a:picLocks noChangeAspect="1" noChangeArrowheads="1"/>
          </p:cNvPicPr>
          <p:nvPr/>
        </p:nvPicPr>
        <p:blipFill>
          <a:blip r:embed="rId2" cstate="print"/>
          <a:srcRect/>
          <a:stretch>
            <a:fillRect/>
          </a:stretch>
        </p:blipFill>
        <p:spPr bwMode="auto">
          <a:xfrm>
            <a:off x="4897436" y="2493953"/>
            <a:ext cx="4380578" cy="32210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1"/>
          <p:cNvSpPr>
            <a:spLocks noChangeArrowheads="1"/>
          </p:cNvSpPr>
          <p:nvPr/>
        </p:nvSpPr>
        <p:spPr bwMode="auto">
          <a:xfrm>
            <a:off x="253966" y="2279639"/>
            <a:ext cx="3462743" cy="718787"/>
          </a:xfrm>
          <a:prstGeom prst="rect">
            <a:avLst/>
          </a:prstGeom>
          <a:noFill/>
          <a:ln w="9525">
            <a:noFill/>
            <a:miter lim="800000"/>
            <a:headEnd/>
            <a:tailEnd/>
          </a:ln>
        </p:spPr>
        <p:txBody>
          <a:bodyPr wrap="none" bIns="0" anchor="ctr">
            <a:spAutoFit/>
          </a:bodyPr>
          <a:lstStyle/>
          <a:p>
            <a:pPr eaLnBrk="0" hangingPunct="0">
              <a:tabLst>
                <a:tab pos="228600" algn="l"/>
              </a:tabLst>
            </a:pPr>
            <a:endParaRPr lang="en-US" sz="1100" i="1" dirty="0">
              <a:solidFill>
                <a:schemeClr val="bg1"/>
              </a:solidFill>
              <a:latin typeface="Cambria" pitchFamily="18" charset="0"/>
            </a:endParaRPr>
          </a:p>
          <a:p>
            <a:pPr eaLnBrk="0" hangingPunct="0">
              <a:tabLst>
                <a:tab pos="228600" algn="l"/>
              </a:tabLst>
            </a:pPr>
            <a:endParaRPr lang="en-AU" sz="400" dirty="0">
              <a:solidFill>
                <a:schemeClr val="bg1"/>
              </a:solidFill>
            </a:endParaRPr>
          </a:p>
          <a:p>
            <a:pPr eaLnBrk="0" hangingPunct="0">
              <a:tabLst>
                <a:tab pos="228600" algn="l"/>
              </a:tabLst>
            </a:pPr>
            <a:r>
              <a:rPr lang="en-AU" sz="1600" dirty="0">
                <a:solidFill>
                  <a:schemeClr val="bg1"/>
                </a:solidFill>
                <a:latin typeface="Cambria" pitchFamily="18" charset="0"/>
                <a:cs typeface="Times New Roman" pitchFamily="18" charset="0"/>
              </a:rPr>
              <a:t>1.  It must explain all the facts, or it is </a:t>
            </a:r>
            <a:br>
              <a:rPr lang="en-AU" sz="1600" dirty="0">
                <a:solidFill>
                  <a:schemeClr val="bg1"/>
                </a:solidFill>
                <a:latin typeface="Cambria" pitchFamily="18" charset="0"/>
                <a:cs typeface="Times New Roman" pitchFamily="18" charset="0"/>
              </a:rPr>
            </a:br>
            <a:r>
              <a:rPr lang="en-AU" sz="1600" dirty="0">
                <a:solidFill>
                  <a:schemeClr val="bg1"/>
                </a:solidFill>
                <a:latin typeface="Cambria" pitchFamily="18" charset="0"/>
                <a:cs typeface="Times New Roman" pitchFamily="18" charset="0"/>
              </a:rPr>
              <a:t>      wrong or only partly right.</a:t>
            </a:r>
            <a:endParaRPr lang="en-AU" sz="800" dirty="0">
              <a:solidFill>
                <a:schemeClr val="bg1"/>
              </a:solidFill>
            </a:endParaRPr>
          </a:p>
        </p:txBody>
      </p:sp>
      <p:sp>
        <p:nvSpPr>
          <p:cNvPr id="6" name="Rectangle 1"/>
          <p:cNvSpPr>
            <a:spLocks noChangeArrowheads="1"/>
          </p:cNvSpPr>
          <p:nvPr/>
        </p:nvSpPr>
        <p:spPr bwMode="auto">
          <a:xfrm>
            <a:off x="253966" y="3065457"/>
            <a:ext cx="3500462" cy="550279"/>
          </a:xfrm>
          <a:prstGeom prst="rect">
            <a:avLst/>
          </a:prstGeom>
          <a:noFill/>
          <a:ln w="9525">
            <a:noFill/>
            <a:miter lim="800000"/>
            <a:headEnd/>
            <a:tailEnd/>
          </a:ln>
        </p:spPr>
        <p:txBody>
          <a:bodyPr wrap="square">
            <a:spAutoFit/>
          </a:bodyPr>
          <a:lstStyle/>
          <a:p>
            <a:pPr marL="266700" indent="-266700" eaLnBrk="0" hangingPunct="0">
              <a:tabLst>
                <a:tab pos="228600" algn="l"/>
              </a:tabLst>
            </a:pPr>
            <a:r>
              <a:rPr lang="en-AU" sz="1600" dirty="0">
                <a:solidFill>
                  <a:schemeClr val="bg1"/>
                </a:solidFill>
                <a:latin typeface="Cambria" pitchFamily="18" charset="0"/>
                <a:cs typeface="Times New Roman" pitchFamily="18" charset="0"/>
              </a:rPr>
              <a:t>2.  It should be in accord with accepted </a:t>
            </a:r>
            <a:r>
              <a:rPr lang="en-AU" sz="1600" dirty="0" smtClean="0">
                <a:solidFill>
                  <a:schemeClr val="bg1"/>
                </a:solidFill>
                <a:latin typeface="Cambria" pitchFamily="18" charset="0"/>
                <a:cs typeface="Times New Roman" pitchFamily="18" charset="0"/>
              </a:rPr>
              <a:t>principles.</a:t>
            </a:r>
            <a:endParaRPr lang="en-AU" sz="1600" dirty="0">
              <a:solidFill>
                <a:schemeClr val="bg1"/>
              </a:solidFill>
            </a:endParaRPr>
          </a:p>
        </p:txBody>
      </p:sp>
      <p:sp>
        <p:nvSpPr>
          <p:cNvPr id="7" name="Rectangle 1"/>
          <p:cNvSpPr>
            <a:spLocks noChangeArrowheads="1"/>
          </p:cNvSpPr>
          <p:nvPr/>
        </p:nvSpPr>
        <p:spPr bwMode="auto">
          <a:xfrm>
            <a:off x="253966" y="3708399"/>
            <a:ext cx="4071966" cy="865237"/>
          </a:xfrm>
          <a:prstGeom prst="rect">
            <a:avLst/>
          </a:prstGeom>
          <a:noFill/>
          <a:ln w="9525">
            <a:noFill/>
            <a:miter lim="800000"/>
            <a:headEnd/>
            <a:tailEnd/>
          </a:ln>
        </p:spPr>
        <p:txBody>
          <a:bodyPr wrap="square">
            <a:spAutoFit/>
          </a:bodyPr>
          <a:lstStyle/>
          <a:p>
            <a:pPr marL="266700" indent="-266700" eaLnBrk="0" hangingPunct="0">
              <a:tabLst>
                <a:tab pos="228600" algn="l"/>
              </a:tabLst>
            </a:pPr>
            <a:r>
              <a:rPr lang="en-AU" dirty="0">
                <a:solidFill>
                  <a:schemeClr val="bg1"/>
                </a:solidFill>
                <a:latin typeface="Cambria" pitchFamily="18" charset="0"/>
                <a:cs typeface="Times New Roman" pitchFamily="18" charset="0"/>
              </a:rPr>
              <a:t>3.  </a:t>
            </a:r>
            <a:r>
              <a:rPr lang="en-AU" dirty="0" smtClean="0">
                <a:solidFill>
                  <a:schemeClr val="bg1"/>
                </a:solidFill>
                <a:latin typeface="Cambria" pitchFamily="18" charset="0"/>
                <a:cs typeface="Times New Roman" pitchFamily="18" charset="0"/>
              </a:rPr>
              <a:t>Of all the possible explanations, choose the simplest. </a:t>
            </a:r>
            <a:r>
              <a:rPr lang="en-AU" dirty="0">
                <a:solidFill>
                  <a:schemeClr val="bg1"/>
                </a:solidFill>
                <a:latin typeface="Cambria" pitchFamily="18" charset="0"/>
                <a:cs typeface="Times New Roman" pitchFamily="18" charset="0"/>
              </a:rPr>
              <a:t>(</a:t>
            </a:r>
            <a:r>
              <a:rPr lang="en-AU" dirty="0" smtClean="0">
                <a:solidFill>
                  <a:schemeClr val="bg1"/>
                </a:solidFill>
                <a:latin typeface="Cambria" pitchFamily="18" charset="0"/>
                <a:cs typeface="Times New Roman" pitchFamily="18" charset="0"/>
              </a:rPr>
              <a:t>Ockham’s </a:t>
            </a:r>
            <a:r>
              <a:rPr lang="en-AU" dirty="0">
                <a:solidFill>
                  <a:schemeClr val="bg1"/>
                </a:solidFill>
                <a:latin typeface="Cambria" pitchFamily="18" charset="0"/>
                <a:cs typeface="Times New Roman" pitchFamily="18" charset="0"/>
              </a:rPr>
              <a:t>Razor)</a:t>
            </a:r>
          </a:p>
        </p:txBody>
      </p:sp>
      <p:sp>
        <p:nvSpPr>
          <p:cNvPr id="8" name="Rectangle 1"/>
          <p:cNvSpPr>
            <a:spLocks noChangeArrowheads="1"/>
          </p:cNvSpPr>
          <p:nvPr/>
        </p:nvSpPr>
        <p:spPr bwMode="auto">
          <a:xfrm>
            <a:off x="253966" y="4565655"/>
            <a:ext cx="3714776" cy="664797"/>
          </a:xfrm>
          <a:prstGeom prst="rect">
            <a:avLst/>
          </a:prstGeom>
          <a:noFill/>
          <a:ln w="9525">
            <a:noFill/>
            <a:miter lim="800000"/>
            <a:headEnd/>
            <a:tailEnd/>
          </a:ln>
        </p:spPr>
        <p:txBody>
          <a:bodyPr wrap="square">
            <a:spAutoFit/>
          </a:bodyPr>
          <a:lstStyle/>
          <a:p>
            <a:pPr marL="266700" indent="-266700" eaLnBrk="0" hangingPunct="0">
              <a:buClr>
                <a:schemeClr val="bg1"/>
              </a:buClr>
              <a:tabLst>
                <a:tab pos="228600" algn="l"/>
              </a:tabLst>
            </a:pPr>
            <a:r>
              <a:rPr lang="en-AU" sz="2000" dirty="0" smtClean="0">
                <a:solidFill>
                  <a:schemeClr val="bg1"/>
                </a:solidFill>
                <a:latin typeface="Cambria" pitchFamily="18" charset="0"/>
                <a:cs typeface="Times New Roman" pitchFamily="18" charset="0"/>
              </a:rPr>
              <a:t>4.  It </a:t>
            </a:r>
            <a:r>
              <a:rPr lang="en-AU" sz="2000" dirty="0">
                <a:solidFill>
                  <a:schemeClr val="bg1"/>
                </a:solidFill>
                <a:latin typeface="Cambria" pitchFamily="18" charset="0"/>
                <a:cs typeface="Times New Roman" pitchFamily="18" charset="0"/>
              </a:rPr>
              <a:t>should be less  </a:t>
            </a:r>
            <a:r>
              <a:rPr lang="en-AU" sz="2000" dirty="0" smtClean="0">
                <a:solidFill>
                  <a:schemeClr val="bg1"/>
                </a:solidFill>
                <a:latin typeface="Cambria" pitchFamily="18" charset="0"/>
                <a:cs typeface="Times New Roman" pitchFamily="18" charset="0"/>
              </a:rPr>
              <a:t>complicated </a:t>
            </a:r>
            <a:r>
              <a:rPr lang="en-AU" sz="2000" dirty="0">
                <a:solidFill>
                  <a:schemeClr val="bg1"/>
                </a:solidFill>
                <a:latin typeface="Cambria" pitchFamily="18" charset="0"/>
                <a:cs typeface="Times New Roman" pitchFamily="18" charset="0"/>
              </a:rPr>
              <a:t>than what it explains.</a:t>
            </a:r>
          </a:p>
        </p:txBody>
      </p:sp>
      <p:sp>
        <p:nvSpPr>
          <p:cNvPr id="9" name="Rectangle 1"/>
          <p:cNvSpPr>
            <a:spLocks noChangeArrowheads="1"/>
          </p:cNvSpPr>
          <p:nvPr/>
        </p:nvSpPr>
        <p:spPr bwMode="auto">
          <a:xfrm>
            <a:off x="253966" y="5208597"/>
            <a:ext cx="3929090" cy="378565"/>
          </a:xfrm>
          <a:prstGeom prst="rect">
            <a:avLst/>
          </a:prstGeom>
          <a:noFill/>
          <a:ln w="9525">
            <a:noFill/>
            <a:miter lim="800000"/>
            <a:headEnd/>
            <a:tailEnd/>
          </a:ln>
        </p:spPr>
        <p:txBody>
          <a:bodyPr wrap="square">
            <a:spAutoFit/>
          </a:bodyPr>
          <a:lstStyle/>
          <a:p>
            <a:pPr marL="533400" indent="-533400" eaLnBrk="0" hangingPunct="0">
              <a:tabLst>
                <a:tab pos="228600" algn="l"/>
              </a:tabLst>
            </a:pPr>
            <a:r>
              <a:rPr lang="en-AU" sz="2000" dirty="0">
                <a:solidFill>
                  <a:schemeClr val="bg1"/>
                </a:solidFill>
                <a:latin typeface="Cambria" pitchFamily="18" charset="0"/>
                <a:cs typeface="Times New Roman" pitchFamily="18" charset="0"/>
              </a:rPr>
              <a:t>5.  </a:t>
            </a:r>
            <a:r>
              <a:rPr lang="en-AU" dirty="0">
                <a:solidFill>
                  <a:schemeClr val="bg1"/>
                </a:solidFill>
                <a:latin typeface="Cambria" pitchFamily="18" charset="0"/>
                <a:cs typeface="Times New Roman" pitchFamily="18" charset="0"/>
              </a:rPr>
              <a:t>It must be falsifiable.  </a:t>
            </a:r>
            <a:endParaRPr lang="en-AU" sz="2000" dirty="0">
              <a:solidFill>
                <a:schemeClr val="bg1"/>
              </a:solidFill>
              <a:latin typeface="Cambria" pitchFamily="18" charset="0"/>
              <a:cs typeface="Times New Roman" pitchFamily="18" charset="0"/>
            </a:endParaRPr>
          </a:p>
        </p:txBody>
      </p:sp>
      <p:pic>
        <p:nvPicPr>
          <p:cNvPr id="185346" name="Picture 2" descr="http://to55er.files.wordpress.com/2009/02/moon_landing.jpg"/>
          <p:cNvPicPr>
            <a:picLocks noChangeAspect="1" noChangeArrowheads="1"/>
          </p:cNvPicPr>
          <p:nvPr/>
        </p:nvPicPr>
        <p:blipFill>
          <a:blip r:embed="rId3" cstate="print"/>
          <a:srcRect/>
          <a:stretch>
            <a:fillRect/>
          </a:stretch>
        </p:blipFill>
        <p:spPr bwMode="auto">
          <a:xfrm rot="1713815">
            <a:off x="6053528" y="3227169"/>
            <a:ext cx="2667000" cy="3124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85346"/>
                                        </p:tgtEl>
                                        <p:attrNameLst>
                                          <p:attrName>style.visibility</p:attrName>
                                        </p:attrNameLst>
                                      </p:cBhvr>
                                      <p:to>
                                        <p:strVal val="visible"/>
                                      </p:to>
                                    </p:set>
                                    <p:anim calcmode="lin" valueType="num">
                                      <p:cBhvr>
                                        <p:cTn id="67" dur="500" decel="50000" fill="hold">
                                          <p:stCondLst>
                                            <p:cond delay="0"/>
                                          </p:stCondLst>
                                        </p:cTn>
                                        <p:tgtEl>
                                          <p:spTgt spid="18534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8534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85346"/>
                                        </p:tgtEl>
                                        <p:attrNameLst>
                                          <p:attrName>ppt_w</p:attrName>
                                        </p:attrNameLst>
                                      </p:cBhvr>
                                      <p:tavLst>
                                        <p:tav tm="0">
                                          <p:val>
                                            <p:strVal val="#ppt_w*.05"/>
                                          </p:val>
                                        </p:tav>
                                        <p:tav tm="100000">
                                          <p:val>
                                            <p:strVal val="#ppt_w"/>
                                          </p:val>
                                        </p:tav>
                                      </p:tavLst>
                                    </p:anim>
                                    <p:anim calcmode="lin" valueType="num">
                                      <p:cBhvr>
                                        <p:cTn id="70" dur="1000" fill="hold"/>
                                        <p:tgtEl>
                                          <p:spTgt spid="18534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8534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8534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8534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8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42" y="1993887"/>
            <a:ext cx="9429816" cy="4671792"/>
          </a:xfrm>
          <a:prstGeom prst="rect">
            <a:avLst/>
          </a:prstGeom>
        </p:spPr>
        <p:txBody>
          <a:bodyPr wrap="square">
            <a:spAutoFit/>
          </a:bodyPr>
          <a:lstStyle/>
          <a:p>
            <a:r>
              <a:rPr lang="en-AU" sz="3200" dirty="0" smtClean="0">
                <a:solidFill>
                  <a:schemeClr val="bg1"/>
                </a:solidFill>
              </a:rPr>
              <a:t>The Organisation for Economic Co-Operation and Development's (OECD) Programme for International Student Assessment (PISA) define Scientific literacy as:</a:t>
            </a:r>
          </a:p>
          <a:p>
            <a:endParaRPr lang="en-AU" sz="3200" dirty="0" smtClean="0">
              <a:solidFill>
                <a:schemeClr val="bg1"/>
              </a:solidFill>
            </a:endParaRPr>
          </a:p>
          <a:p>
            <a:r>
              <a:rPr lang="en-AU" sz="3200" b="1" i="1" dirty="0" smtClean="0">
                <a:solidFill>
                  <a:schemeClr val="bg1"/>
                </a:solidFill>
              </a:rPr>
              <a:t>"the capacity to use scientific knowledge, to identify questions and to draw evidence-based conclusions in order to understand and help make decisions about the natural world and the changes made to it through human activity."</a:t>
            </a:r>
            <a:endParaRPr lang="en-AU" sz="3200" dirty="0">
              <a:solidFill>
                <a:schemeClr val="bg1"/>
              </a:solidFill>
            </a:endParaRPr>
          </a:p>
        </p:txBody>
      </p:sp>
      <p:sp>
        <p:nvSpPr>
          <p:cNvPr id="3"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890118" y="2161749"/>
            <a:ext cx="2521499" cy="674243"/>
          </a:xfrm>
          <a:prstGeom prst="rect">
            <a:avLst/>
          </a:prstGeom>
          <a:noFill/>
          <a:ln w="9525">
            <a:noFill/>
            <a:miter lim="800000"/>
            <a:headEnd/>
            <a:tailEnd/>
          </a:ln>
        </p:spPr>
        <p:txBody>
          <a:bodyPr wrap="none" lIns="100794" tIns="50397" rIns="100794" bIns="50397">
            <a:spAutoFit/>
          </a:bodyPr>
          <a:lstStyle/>
          <a:p>
            <a:r>
              <a:rPr lang="en-US" sz="4000" dirty="0">
                <a:solidFill>
                  <a:schemeClr val="bg1"/>
                </a:solidFill>
                <a:latin typeface="Gill Sans MT" pitchFamily="34" charset="0"/>
              </a:rPr>
              <a:t>Hypothesis</a:t>
            </a:r>
            <a:endParaRPr lang="en-AU" sz="4000" dirty="0">
              <a:solidFill>
                <a:schemeClr val="bg1"/>
              </a:solidFill>
              <a:latin typeface="Gill Sans MT" pitchFamily="34" charset="0"/>
            </a:endParaRPr>
          </a:p>
        </p:txBody>
      </p:sp>
      <p:sp>
        <p:nvSpPr>
          <p:cNvPr id="44035" name="TextBox 2"/>
          <p:cNvSpPr txBox="1">
            <a:spLocks noChangeArrowheads="1"/>
          </p:cNvSpPr>
          <p:nvPr/>
        </p:nvSpPr>
        <p:spPr bwMode="auto">
          <a:xfrm>
            <a:off x="4252764" y="3972921"/>
            <a:ext cx="1741670" cy="674243"/>
          </a:xfrm>
          <a:prstGeom prst="rect">
            <a:avLst/>
          </a:prstGeom>
          <a:noFill/>
          <a:ln w="9525">
            <a:noFill/>
            <a:miter lim="800000"/>
            <a:headEnd/>
            <a:tailEnd/>
          </a:ln>
        </p:spPr>
        <p:txBody>
          <a:bodyPr wrap="none" lIns="100794" tIns="50397" rIns="100794" bIns="50397">
            <a:spAutoFit/>
          </a:bodyPr>
          <a:lstStyle/>
          <a:p>
            <a:r>
              <a:rPr lang="en-US" sz="4000" dirty="0">
                <a:solidFill>
                  <a:schemeClr val="bg1"/>
                </a:solidFill>
                <a:latin typeface="Gill Sans MT" pitchFamily="34" charset="0"/>
              </a:rPr>
              <a:t>Theory</a:t>
            </a:r>
            <a:endParaRPr lang="en-AU" sz="4000" dirty="0">
              <a:solidFill>
                <a:schemeClr val="bg1"/>
              </a:solidFill>
              <a:latin typeface="Gill Sans MT" pitchFamily="34" charset="0"/>
            </a:endParaRPr>
          </a:p>
        </p:txBody>
      </p:sp>
      <p:sp>
        <p:nvSpPr>
          <p:cNvPr id="44036" name="TextBox 3"/>
          <p:cNvSpPr txBox="1">
            <a:spLocks noChangeArrowheads="1"/>
          </p:cNvSpPr>
          <p:nvPr/>
        </p:nvSpPr>
        <p:spPr bwMode="auto">
          <a:xfrm>
            <a:off x="7166696" y="6020333"/>
            <a:ext cx="1025513" cy="674243"/>
          </a:xfrm>
          <a:prstGeom prst="rect">
            <a:avLst/>
          </a:prstGeom>
          <a:noFill/>
          <a:ln w="9525">
            <a:noFill/>
            <a:miter lim="800000"/>
            <a:headEnd/>
            <a:tailEnd/>
          </a:ln>
        </p:spPr>
        <p:txBody>
          <a:bodyPr wrap="none" lIns="100794" tIns="50397" rIns="100794" bIns="50397">
            <a:spAutoFit/>
          </a:bodyPr>
          <a:lstStyle/>
          <a:p>
            <a:r>
              <a:rPr lang="en-US" sz="4000" dirty="0">
                <a:solidFill>
                  <a:schemeClr val="bg1"/>
                </a:solidFill>
                <a:latin typeface="Gill Sans MT" pitchFamily="34" charset="0"/>
              </a:rPr>
              <a:t>Law</a:t>
            </a:r>
            <a:endParaRPr lang="en-AU" sz="4000" dirty="0">
              <a:solidFill>
                <a:schemeClr val="bg1"/>
              </a:solidFill>
              <a:latin typeface="Gill Sans MT" pitchFamily="34" charset="0"/>
            </a:endParaRPr>
          </a:p>
        </p:txBody>
      </p:sp>
      <p:sp>
        <p:nvSpPr>
          <p:cNvPr id="5" name="Bent Arrow 4"/>
          <p:cNvSpPr/>
          <p:nvPr/>
        </p:nvSpPr>
        <p:spPr>
          <a:xfrm rot="10800000" flipH="1">
            <a:off x="2441402" y="3264202"/>
            <a:ext cx="1496342" cy="11811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en-AU" dirty="0">
              <a:solidFill>
                <a:schemeClr val="bg1"/>
              </a:solidFill>
            </a:endParaRPr>
          </a:p>
        </p:txBody>
      </p:sp>
      <p:sp>
        <p:nvSpPr>
          <p:cNvPr id="6" name="Bent Arrow 5"/>
          <p:cNvSpPr/>
          <p:nvPr/>
        </p:nvSpPr>
        <p:spPr>
          <a:xfrm rot="10800000" flipH="1">
            <a:off x="5197823" y="5154120"/>
            <a:ext cx="1496343" cy="11811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en-AU" dirty="0">
              <a:solidFill>
                <a:schemeClr val="bg1"/>
              </a:solidFill>
            </a:endParaRPr>
          </a:p>
        </p:txBody>
      </p:sp>
      <p:sp>
        <p:nvSpPr>
          <p:cNvPr id="7" name="&quot;No&quot; Symbol 6"/>
          <p:cNvSpPr/>
          <p:nvPr/>
        </p:nvSpPr>
        <p:spPr>
          <a:xfrm>
            <a:off x="2283872" y="1295514"/>
            <a:ext cx="5985413" cy="5984785"/>
          </a:xfrm>
          <a:prstGeom prst="noSmoking">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100000" b="100000"/>
            </a:path>
            <a:tileRect t="-100000" r="-100000"/>
          </a:gradFill>
          <a:scene3d>
            <a:camera prst="orthographicFront"/>
            <a:lightRig rig="threePt" dir="t"/>
          </a:scene3d>
          <a:sp3d>
            <a:bevelT w="152400" h="50800" prst="softRound"/>
          </a:sp3d>
        </p:spPr>
        <p:style>
          <a:lnRef idx="3">
            <a:schemeClr val="lt1"/>
          </a:lnRef>
          <a:fillRef idx="1">
            <a:schemeClr val="accent3"/>
          </a:fillRef>
          <a:effectRef idx="1">
            <a:schemeClr val="accent3"/>
          </a:effectRef>
          <a:fontRef idx="minor">
            <a:schemeClr val="lt1"/>
          </a:fontRef>
        </p:style>
        <p:txBody>
          <a:bodyPr lIns="100794" tIns="50397" rIns="100794" bIns="50397" anchor="ctr"/>
          <a:lstStyle/>
          <a:p>
            <a:pPr algn="ctr" fontAlgn="auto">
              <a:spcBef>
                <a:spcPts val="0"/>
              </a:spcBef>
              <a:spcAft>
                <a:spcPts val="0"/>
              </a:spcAft>
              <a:defRPr/>
            </a:pPr>
            <a:endParaRPr lang="en-AU" dirty="0">
              <a:solidFill>
                <a:schemeClr val="bg1"/>
              </a:solidFill>
            </a:endParaRPr>
          </a:p>
        </p:txBody>
      </p:sp>
      <p:sp>
        <p:nvSpPr>
          <p:cNvPr id="8" name="TextBox 7"/>
          <p:cNvSpPr txBox="1">
            <a:spLocks noChangeArrowheads="1"/>
          </p:cNvSpPr>
          <p:nvPr/>
        </p:nvSpPr>
        <p:spPr bwMode="auto">
          <a:xfrm rot="2600523">
            <a:off x="3723685" y="3810162"/>
            <a:ext cx="2972776" cy="731502"/>
          </a:xfrm>
          <a:prstGeom prst="rect">
            <a:avLst/>
          </a:prstGeom>
          <a:noFill/>
          <a:ln w="9525">
            <a:noFill/>
            <a:miter lim="800000"/>
            <a:headEnd/>
            <a:tailEnd/>
          </a:ln>
        </p:spPr>
        <p:txBody>
          <a:bodyPr wrap="none" lIns="100794" tIns="50397" rIns="100794" bIns="50397">
            <a:spAutoFit/>
          </a:bodyPr>
          <a:lstStyle/>
          <a:p>
            <a:r>
              <a:rPr lang="en-US" sz="4400" b="1" dirty="0">
                <a:solidFill>
                  <a:srgbClr val="C00000"/>
                </a:solidFill>
                <a:latin typeface="Gill Sans MT" pitchFamily="34" charset="0"/>
              </a:rPr>
              <a:t>RUBBISH</a:t>
            </a:r>
            <a:r>
              <a:rPr lang="en-US" sz="4400" b="1" dirty="0">
                <a:solidFill>
                  <a:schemeClr val="bg1"/>
                </a:solidFill>
                <a:latin typeface="Gill Sans MT" pitchFamily="34" charset="0"/>
              </a:rPr>
              <a:t>!</a:t>
            </a:r>
            <a:endParaRPr lang="en-AU" sz="4400" b="1" dirty="0">
              <a:solidFill>
                <a:schemeClr val="bg1"/>
              </a:solidFill>
              <a:latin typeface="Gill Sans MT" pitchFamily="34" charset="0"/>
            </a:endParaRPr>
          </a:p>
        </p:txBody>
      </p:sp>
      <p:sp>
        <p:nvSpPr>
          <p:cNvPr id="9"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10"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style.rotation</p:attrName>
                                        </p:attrNameLst>
                                      </p:cBhvr>
                                      <p:tavLst>
                                        <p:tav tm="0">
                                          <p:val>
                                            <p:fltVal val="720"/>
                                          </p:val>
                                        </p:tav>
                                        <p:tav tm="100000">
                                          <p:val>
                                            <p:fltVal val="0"/>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825470" y="2279639"/>
            <a:ext cx="4044500" cy="370109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683254" y="2065325"/>
            <a:ext cx="4103583" cy="3197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60" name="TextBox 3"/>
          <p:cNvSpPr txBox="1">
            <a:spLocks noChangeArrowheads="1"/>
          </p:cNvSpPr>
          <p:nvPr/>
        </p:nvSpPr>
        <p:spPr bwMode="auto">
          <a:xfrm>
            <a:off x="2039916" y="6208729"/>
            <a:ext cx="6541767" cy="545426"/>
          </a:xfrm>
          <a:prstGeom prst="rect">
            <a:avLst/>
          </a:prstGeom>
          <a:noFill/>
          <a:ln w="9525">
            <a:noFill/>
            <a:miter lim="800000"/>
            <a:headEnd/>
            <a:tailEnd/>
          </a:ln>
        </p:spPr>
        <p:txBody>
          <a:bodyPr wrap="none" lIns="100794" tIns="50397" rIns="100794" bIns="50397">
            <a:spAutoFit/>
          </a:bodyPr>
          <a:lstStyle/>
          <a:p>
            <a:r>
              <a:rPr lang="en-US" sz="3100" dirty="0">
                <a:solidFill>
                  <a:schemeClr val="bg1"/>
                </a:solidFill>
                <a:latin typeface="Gill Sans MT" pitchFamily="34" charset="0"/>
              </a:rPr>
              <a:t>Laws are generally descriptive in nature</a:t>
            </a:r>
            <a:endParaRPr lang="en-AU" sz="3100" dirty="0">
              <a:solidFill>
                <a:schemeClr val="bg1"/>
              </a:solidFill>
              <a:latin typeface="Gill Sans MT" pitchFamily="34" charset="0"/>
            </a:endParaRPr>
          </a:p>
        </p:txBody>
      </p:sp>
      <p:sp>
        <p:nvSpPr>
          <p:cNvPr id="5"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6"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decel="50000" fill="hold">
                                          <p:stCondLst>
                                            <p:cond delay="0"/>
                                          </p:stCondLst>
                                        </p:cTn>
                                        <p:tgtEl>
                                          <p:spTgt spid="450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60"/>
                                        </p:tgtEl>
                                        <p:attrNameLst>
                                          <p:attrName>ppt_w</p:attrName>
                                        </p:attrNameLst>
                                      </p:cBhvr>
                                      <p:tavLst>
                                        <p:tav tm="0">
                                          <p:val>
                                            <p:strVal val="#ppt_w*.05"/>
                                          </p:val>
                                        </p:tav>
                                        <p:tav tm="100000">
                                          <p:val>
                                            <p:strVal val="#ppt_w"/>
                                          </p:val>
                                        </p:tav>
                                      </p:tavLst>
                                    </p:anim>
                                    <p:anim calcmode="lin" valueType="num">
                                      <p:cBhvr>
                                        <p:cTn id="10" dur="1000" fill="hold"/>
                                        <p:tgtEl>
                                          <p:spTgt spid="450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4397370" y="2136763"/>
            <a:ext cx="5276614" cy="32468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6083" name="TextBox 4"/>
          <p:cNvSpPr txBox="1">
            <a:spLocks noChangeArrowheads="1"/>
          </p:cNvSpPr>
          <p:nvPr/>
        </p:nvSpPr>
        <p:spPr bwMode="auto">
          <a:xfrm>
            <a:off x="396842" y="5780101"/>
            <a:ext cx="7137819" cy="989072"/>
          </a:xfrm>
          <a:prstGeom prst="rect">
            <a:avLst/>
          </a:prstGeom>
          <a:noFill/>
          <a:ln w="9525">
            <a:noFill/>
            <a:miter lim="800000"/>
            <a:headEnd/>
            <a:tailEnd/>
          </a:ln>
        </p:spPr>
        <p:txBody>
          <a:bodyPr wrap="square" lIns="100794" tIns="50397" rIns="100794" bIns="50397">
            <a:spAutoFit/>
          </a:bodyPr>
          <a:lstStyle/>
          <a:p>
            <a:r>
              <a:rPr lang="en-US" sz="3100" dirty="0">
                <a:solidFill>
                  <a:schemeClr val="bg1"/>
                </a:solidFill>
                <a:latin typeface="Gill Sans MT" pitchFamily="34" charset="0"/>
              </a:rPr>
              <a:t>Theories try and </a:t>
            </a:r>
            <a:r>
              <a:rPr lang="en-US" sz="3100" dirty="0" smtClean="0">
                <a:solidFill>
                  <a:schemeClr val="bg1"/>
                </a:solidFill>
                <a:latin typeface="Gill Sans MT" pitchFamily="34" charset="0"/>
              </a:rPr>
              <a:t>explain phenomena </a:t>
            </a:r>
            <a:r>
              <a:rPr lang="en-US" sz="3100" dirty="0">
                <a:solidFill>
                  <a:schemeClr val="bg1"/>
                </a:solidFill>
                <a:latin typeface="Gill Sans MT" pitchFamily="34" charset="0"/>
              </a:rPr>
              <a:t>by </a:t>
            </a:r>
            <a:r>
              <a:rPr lang="en-US" sz="3100" dirty="0" smtClean="0">
                <a:solidFill>
                  <a:schemeClr val="bg1"/>
                </a:solidFill>
                <a:latin typeface="Gill Sans MT" pitchFamily="34" charset="0"/>
              </a:rPr>
              <a:t>modeling the </a:t>
            </a:r>
            <a:r>
              <a:rPr lang="en-US" sz="3100" dirty="0">
                <a:solidFill>
                  <a:schemeClr val="bg1"/>
                </a:solidFill>
                <a:latin typeface="Gill Sans MT" pitchFamily="34" charset="0"/>
              </a:rPr>
              <a:t>way the universe </a:t>
            </a:r>
            <a:r>
              <a:rPr lang="en-US" sz="3100" dirty="0" smtClean="0">
                <a:solidFill>
                  <a:schemeClr val="bg1"/>
                </a:solidFill>
                <a:latin typeface="Gill Sans MT" pitchFamily="34" charset="0"/>
              </a:rPr>
              <a:t>works</a:t>
            </a:r>
            <a:endParaRPr lang="en-AU" sz="3100" dirty="0">
              <a:solidFill>
                <a:schemeClr val="bg1"/>
              </a:solidFill>
              <a:latin typeface="Gill Sans MT" pitchFamily="34" charset="0"/>
            </a:endParaRPr>
          </a:p>
        </p:txBody>
      </p:sp>
      <p:pic>
        <p:nvPicPr>
          <p:cNvPr id="46084" name="Picture 5"/>
          <p:cNvPicPr>
            <a:picLocks noChangeAspect="1" noChangeArrowheads="1"/>
          </p:cNvPicPr>
          <p:nvPr/>
        </p:nvPicPr>
        <p:blipFill>
          <a:blip r:embed="rId3" cstate="print"/>
          <a:srcRect/>
          <a:stretch>
            <a:fillRect/>
          </a:stretch>
        </p:blipFill>
        <p:spPr bwMode="auto">
          <a:xfrm>
            <a:off x="468280" y="2493953"/>
            <a:ext cx="2709168" cy="23099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6"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pic>
        <p:nvPicPr>
          <p:cNvPr id="4" name="Picture 3"/>
          <p:cNvPicPr>
            <a:picLocks noChangeAspect="1" noChangeArrowheads="1"/>
          </p:cNvPicPr>
          <p:nvPr/>
        </p:nvPicPr>
        <p:blipFill>
          <a:blip r:embed="rId2" cstate="print"/>
          <a:srcRect/>
          <a:stretch>
            <a:fillRect/>
          </a:stretch>
        </p:blipFill>
        <p:spPr bwMode="auto">
          <a:xfrm>
            <a:off x="1611288" y="2065325"/>
            <a:ext cx="6500858" cy="45022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grpSp>
        <p:nvGrpSpPr>
          <p:cNvPr id="4" name="Group 5"/>
          <p:cNvGrpSpPr>
            <a:grpSpLocks/>
          </p:cNvGrpSpPr>
          <p:nvPr/>
        </p:nvGrpSpPr>
        <p:grpSpPr bwMode="auto">
          <a:xfrm>
            <a:off x="754032" y="2422515"/>
            <a:ext cx="8656638" cy="3857625"/>
            <a:chOff x="1333500" y="1985962"/>
            <a:chExt cx="6477000" cy="2886075"/>
          </a:xfrm>
        </p:grpSpPr>
        <p:pic>
          <p:nvPicPr>
            <p:cNvPr id="5" name="Picture 3"/>
            <p:cNvPicPr>
              <a:picLocks noChangeAspect="1" noChangeArrowheads="1"/>
            </p:cNvPicPr>
            <p:nvPr/>
          </p:nvPicPr>
          <p:blipFill>
            <a:blip r:embed="rId2" cstate="print"/>
            <a:srcRect/>
            <a:stretch>
              <a:fillRect/>
            </a:stretch>
          </p:blipFill>
          <p:spPr bwMode="auto">
            <a:xfrm>
              <a:off x="3348038" y="2519363"/>
              <a:ext cx="2447925" cy="1819275"/>
            </a:xfrm>
            <a:prstGeom prst="rect">
              <a:avLst/>
            </a:prstGeom>
            <a:noFill/>
            <a:ln w="9525">
              <a:noFill/>
              <a:miter lim="800000"/>
              <a:headEnd/>
              <a:tailEnd/>
            </a:ln>
          </p:spPr>
        </p:pic>
        <p:pic>
          <p:nvPicPr>
            <p:cNvPr id="6" name="Picture 3" descr="Clipboard03.jpg"/>
            <p:cNvPicPr>
              <a:picLocks noChangeAspect="1"/>
            </p:cNvPicPr>
            <p:nvPr/>
          </p:nvPicPr>
          <p:blipFill>
            <a:blip r:embed="rId3" cstate="print"/>
            <a:srcRect/>
            <a:stretch>
              <a:fillRect/>
            </a:stretch>
          </p:blipFill>
          <p:spPr bwMode="auto">
            <a:xfrm>
              <a:off x="1333500" y="1985962"/>
              <a:ext cx="6477000" cy="2886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643513" y="2286446"/>
              <a:ext cx="2500290" cy="185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On evolution</a:t>
              </a:r>
            </a:p>
            <a:p>
              <a:pPr algn="ctr" fontAlgn="auto">
                <a:spcBef>
                  <a:spcPts val="0"/>
                </a:spcBef>
                <a:spcAft>
                  <a:spcPts val="0"/>
                </a:spcAft>
                <a:defRPr/>
              </a:pPr>
              <a:r>
                <a:rPr lang="en-US" sz="2800" dirty="0"/>
                <a:t>“It’s only a theory”</a:t>
              </a:r>
              <a:endParaRPr lang="en-AU" sz="2800"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397634" y="3636961"/>
            <a:ext cx="2833686" cy="2767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611156" y="2027914"/>
            <a:ext cx="9001188" cy="1466171"/>
          </a:xfrm>
          <a:prstGeom prst="rect">
            <a:avLst/>
          </a:prstGeom>
        </p:spPr>
        <p:txBody>
          <a:bodyPr wrap="square">
            <a:spAutoFit/>
          </a:bodyPr>
          <a:lstStyle/>
          <a:p>
            <a:pPr fontAlgn="auto">
              <a:spcBef>
                <a:spcPts val="0"/>
              </a:spcBef>
              <a:spcAft>
                <a:spcPts val="0"/>
              </a:spcAft>
              <a:defRPr/>
            </a:pPr>
            <a:r>
              <a:rPr lang="en-US" sz="3200" b="1" dirty="0">
                <a:ln w="1905"/>
                <a:solidFill>
                  <a:schemeClr val="bg1"/>
                </a:solidFill>
                <a:effectLst>
                  <a:innerShdw blurRad="69850" dist="43180" dir="5400000">
                    <a:srgbClr val="000000">
                      <a:alpha val="65000"/>
                    </a:srgbClr>
                  </a:innerShdw>
                </a:effectLst>
                <a:latin typeface="+mn-lt"/>
              </a:rPr>
              <a:t>“No amount of experimentation can ever prove me right; a single experiment can prove me wrong.” </a:t>
            </a:r>
            <a:endParaRPr lang="en-AU" sz="3200" b="1" dirty="0">
              <a:ln w="1905"/>
              <a:solidFill>
                <a:schemeClr val="bg1"/>
              </a:solidFill>
              <a:effectLst>
                <a:innerShdw blurRad="69850" dist="43180" dir="5400000">
                  <a:srgbClr val="000000">
                    <a:alpha val="65000"/>
                  </a:srgbClr>
                </a:innerShdw>
              </a:effectLst>
              <a:latin typeface="+mn-lt"/>
            </a:endParaRPr>
          </a:p>
        </p:txBody>
      </p:sp>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6" name="TextBox 8"/>
          <p:cNvSpPr txBox="1">
            <a:spLocks noChangeArrowheads="1"/>
          </p:cNvSpPr>
          <p:nvPr/>
        </p:nvSpPr>
        <p:spPr bwMode="auto">
          <a:xfrm>
            <a:off x="1039784" y="2636829"/>
            <a:ext cx="8286808" cy="2954655"/>
          </a:xfrm>
          <a:prstGeom prst="rect">
            <a:avLst/>
          </a:prstGeom>
          <a:noFill/>
          <a:ln w="9525">
            <a:noFill/>
            <a:miter lim="800000"/>
            <a:headEnd/>
            <a:tailEnd/>
          </a:ln>
        </p:spPr>
        <p:txBody>
          <a:bodyPr wrap="square">
            <a:spAutoFit/>
          </a:bodyPr>
          <a:lstStyle/>
          <a:p>
            <a:r>
              <a:rPr lang="en-US" sz="4000" dirty="0">
                <a:solidFill>
                  <a:schemeClr val="bg1"/>
                </a:solidFill>
                <a:latin typeface="Gill Sans MT" pitchFamily="34" charset="0"/>
              </a:rPr>
              <a:t>“What separates science  from all other human activities is its belief in the provisional nature of conclusions.”</a:t>
            </a:r>
          </a:p>
          <a:p>
            <a:endParaRPr lang="en-US" sz="4000" dirty="0">
              <a:solidFill>
                <a:schemeClr val="bg1"/>
              </a:solidFill>
              <a:latin typeface="Gill Sans MT" pitchFamily="34" charset="0"/>
            </a:endParaRPr>
          </a:p>
          <a:p>
            <a:r>
              <a:rPr lang="en-US" sz="4000" dirty="0">
                <a:solidFill>
                  <a:schemeClr val="bg1"/>
                </a:solidFill>
                <a:latin typeface="Gill Sans MT" pitchFamily="34" charset="0"/>
              </a:rPr>
              <a:t>Michael </a:t>
            </a:r>
            <a:r>
              <a:rPr lang="en-US" sz="4000" dirty="0" err="1">
                <a:solidFill>
                  <a:schemeClr val="bg1"/>
                </a:solidFill>
                <a:latin typeface="Gill Sans MT" pitchFamily="34" charset="0"/>
              </a:rPr>
              <a:t>Shermer</a:t>
            </a:r>
            <a:endParaRPr lang="en-AU" sz="4000"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21505" name="Rectangle 1"/>
          <p:cNvSpPr>
            <a:spLocks noChangeArrowheads="1"/>
          </p:cNvSpPr>
          <p:nvPr/>
        </p:nvSpPr>
        <p:spPr bwMode="auto">
          <a:xfrm>
            <a:off x="968346" y="2422515"/>
            <a:ext cx="811214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ln w="1905"/>
                <a:solidFill>
                  <a:schemeClr val="bg1"/>
                </a:solidFill>
                <a:effectLst>
                  <a:innerShdw blurRad="69850" dist="43180" dir="5400000">
                    <a:srgbClr val="000000">
                      <a:alpha val="65000"/>
                    </a:srgbClr>
                  </a:innerShdw>
                </a:effectLst>
                <a:latin typeface="+mn-lt"/>
              </a:rPr>
              <a:t>“If we begin with certainties, we shall end in doubts; but if we begin with doubts, and are patient in them, we shall end in certainties.” </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smtClean="0">
              <a:ln w="1905"/>
              <a:solidFill>
                <a:schemeClr val="bg1"/>
              </a:solidFill>
              <a:effectLst>
                <a:innerShdw blurRad="69850" dist="43180" dir="5400000">
                  <a:srgbClr val="000000">
                    <a:alpha val="65000"/>
                  </a:srgbClr>
                </a:innerShdw>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ln w="1905"/>
                <a:solidFill>
                  <a:schemeClr val="bg1"/>
                </a:solidFill>
                <a:effectLst>
                  <a:innerShdw blurRad="69850" dist="43180" dir="5400000">
                    <a:srgbClr val="000000">
                      <a:alpha val="65000"/>
                    </a:srgbClr>
                  </a:innerShdw>
                </a:effectLst>
                <a:latin typeface="+mn-lt"/>
              </a:rPr>
              <a:t>Francis Bacon</a:t>
            </a:r>
          </a:p>
        </p:txBody>
      </p:sp>
      <p:pic>
        <p:nvPicPr>
          <p:cNvPr id="21506" name="Picture 2" descr="http://quotationsbook.com/assets/images/lay/quote-close.jpg"/>
          <p:cNvPicPr>
            <a:picLocks noChangeAspect="1" noChangeArrowheads="1"/>
          </p:cNvPicPr>
          <p:nvPr/>
        </p:nvPicPr>
        <p:blipFill>
          <a:blip r:embed="rId2" cstate="print"/>
          <a:srcRect/>
          <a:stretch>
            <a:fillRect/>
          </a:stretch>
        </p:blipFill>
        <p:spPr bwMode="auto">
          <a:xfrm>
            <a:off x="13503275" y="-136525"/>
            <a:ext cx="266700" cy="2762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pic>
        <p:nvPicPr>
          <p:cNvPr id="160771" name="Picture 3">
            <a:hlinkClick r:id="rId2" action="ppaction://hlinkfile"/>
          </p:cNvPr>
          <p:cNvPicPr>
            <a:picLocks noChangeAspect="1" noChangeArrowheads="1"/>
          </p:cNvPicPr>
          <p:nvPr/>
        </p:nvPicPr>
        <p:blipFill>
          <a:blip r:embed="rId3" cstate="print"/>
          <a:srcRect/>
          <a:stretch>
            <a:fillRect/>
          </a:stretch>
        </p:blipFill>
        <p:spPr bwMode="auto">
          <a:xfrm>
            <a:off x="1468412" y="1993887"/>
            <a:ext cx="7229494" cy="4618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4000" y="2065338"/>
            <a:ext cx="9612313" cy="1200150"/>
          </a:xfrm>
          <a:prstGeom prst="rect">
            <a:avLst/>
          </a:prstGeom>
          <a:noFill/>
          <a:ln w="9525">
            <a:noFill/>
            <a:miter lim="800000"/>
            <a:headEnd/>
            <a:tailEnd/>
          </a:ln>
        </p:spPr>
        <p:txBody>
          <a:bodyPr>
            <a:spAutoFit/>
          </a:bodyPr>
          <a:lstStyle/>
          <a:p>
            <a:pPr>
              <a:lnSpc>
                <a:spcPct val="100000"/>
              </a:lnSpc>
            </a:pPr>
            <a:r>
              <a:rPr lang="en-AU" sz="2400" dirty="0">
                <a:solidFill>
                  <a:schemeClr val="bg1"/>
                </a:solidFill>
                <a:latin typeface="Arial Narrow" pitchFamily="34" charset="0"/>
                <a:ea typeface="Times"/>
                <a:cs typeface="Times New Roman" pitchFamily="18" charset="0"/>
              </a:rPr>
              <a:t>All knowledge is presented in an uncritical fashion – as ‘fixed’ and ‘non-negotiable’.  Because knowledge is viewed as static, it is regularly presented in the form of tables, charts, handouts, texts and comprehension activities.</a:t>
            </a:r>
            <a:endParaRPr lang="en-AU" sz="6000" dirty="0">
              <a:solidFill>
                <a:schemeClr val="bg1"/>
              </a:solidFill>
              <a:latin typeface="Times"/>
              <a:ea typeface="Times"/>
              <a:cs typeface="Times New Roman" pitchFamily="18" charset="0"/>
            </a:endParaRPr>
          </a:p>
        </p:txBody>
      </p:sp>
      <p:sp>
        <p:nvSpPr>
          <p:cNvPr id="4" name="Rectangle 3"/>
          <p:cNvSpPr>
            <a:spLocks noChangeArrowheads="1"/>
          </p:cNvSpPr>
          <p:nvPr/>
        </p:nvSpPr>
        <p:spPr bwMode="auto">
          <a:xfrm>
            <a:off x="396875" y="5851525"/>
            <a:ext cx="9215438" cy="779463"/>
          </a:xfrm>
          <a:prstGeom prst="rect">
            <a:avLst/>
          </a:prstGeom>
          <a:noFill/>
          <a:ln w="9525">
            <a:noFill/>
            <a:miter lim="800000"/>
            <a:headEnd/>
            <a:tailEnd/>
          </a:ln>
        </p:spPr>
        <p:txBody>
          <a:bodyPr>
            <a:spAutoFit/>
          </a:bodyPr>
          <a:lstStyle/>
          <a:p>
            <a:pPr>
              <a:spcBef>
                <a:spcPts val="725"/>
              </a:spcBef>
              <a:spcAft>
                <a:spcPts val="725"/>
              </a:spcAft>
            </a:pPr>
            <a:r>
              <a:rPr lang="en-AU" sz="2400">
                <a:solidFill>
                  <a:schemeClr val="bg1"/>
                </a:solidFill>
                <a:latin typeface="Arial Narrow" pitchFamily="34" charset="0"/>
                <a:ea typeface="Times"/>
                <a:cs typeface="Times New Roman" pitchFamily="18" charset="0"/>
              </a:rPr>
              <a:t>Students encouraged to view knowledge as changeable, attempting to understand, critique, improve and transform it to construct new knowledge.</a:t>
            </a:r>
            <a:endParaRPr lang="en-AU" sz="6000">
              <a:solidFill>
                <a:schemeClr val="bg1"/>
              </a:solidFill>
              <a:latin typeface="Times"/>
              <a:ea typeface="Times"/>
              <a:cs typeface="Times New Roman" pitchFamily="18" charset="0"/>
            </a:endParaRPr>
          </a:p>
        </p:txBody>
      </p:sp>
      <p:sp>
        <p:nvSpPr>
          <p:cNvPr id="14340" name="Rectangle 4"/>
          <p:cNvSpPr>
            <a:spLocks noChangeArrowheads="1"/>
          </p:cNvSpPr>
          <p:nvPr/>
        </p:nvSpPr>
        <p:spPr bwMode="auto">
          <a:xfrm>
            <a:off x="396875" y="350838"/>
            <a:ext cx="9358313" cy="722312"/>
          </a:xfrm>
          <a:prstGeom prst="rect">
            <a:avLst/>
          </a:prstGeom>
          <a:noFill/>
          <a:ln w="9525">
            <a:noFill/>
            <a:miter lim="800000"/>
            <a:headEnd/>
            <a:tailEnd/>
          </a:ln>
        </p:spPr>
        <p:txBody>
          <a:bodyPr>
            <a:spAutoFit/>
          </a:bodyPr>
          <a:lstStyle/>
          <a:p>
            <a:r>
              <a:rPr lang="en-AU" sz="4400" b="1">
                <a:solidFill>
                  <a:schemeClr val="bg1"/>
                </a:solidFill>
              </a:rPr>
              <a:t>Intellectual Quality </a:t>
            </a:r>
            <a:r>
              <a:rPr lang="en-AU" sz="2800" b="1">
                <a:solidFill>
                  <a:schemeClr val="bg1"/>
                </a:solidFill>
              </a:rPr>
              <a:t>(productive Pedagogy)</a:t>
            </a:r>
            <a:endParaRPr lang="en-AU" sz="4400">
              <a:solidFill>
                <a:schemeClr val="bg1"/>
              </a:solidFill>
            </a:endParaRPr>
          </a:p>
        </p:txBody>
      </p:sp>
      <p:sp>
        <p:nvSpPr>
          <p:cNvPr id="6" name="Down Arrow 5"/>
          <p:cNvSpPr>
            <a:spLocks noChangeArrowheads="1"/>
          </p:cNvSpPr>
          <p:nvPr/>
        </p:nvSpPr>
        <p:spPr bwMode="auto">
          <a:xfrm>
            <a:off x="4468813" y="3636963"/>
            <a:ext cx="857250" cy="1857375"/>
          </a:xfrm>
          <a:prstGeom prst="downArrow">
            <a:avLst>
              <a:gd name="adj1" fmla="val 50000"/>
              <a:gd name="adj2" fmla="val 50004"/>
            </a:avLst>
          </a:prstGeom>
          <a:solidFill>
            <a:srgbClr val="00B8FF"/>
          </a:solidFill>
          <a:ln w="9525" algn="ctr">
            <a:solidFill>
              <a:schemeClr val="tx1"/>
            </a:solidFill>
            <a:round/>
            <a:headEnd/>
            <a:tailEnd/>
          </a:ln>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449263" y="515938"/>
          <a:ext cx="8943975" cy="6383337"/>
        </p:xfrm>
        <a:graphic>
          <a:graphicData uri="http://schemas.openxmlformats.org/presentationml/2006/ole">
            <p:oleObj spid="_x0000_s1026" name="Document" r:id="rId3" imgW="9182021" imgH="6555523" progId="Word.Document.8">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pic>
        <p:nvPicPr>
          <p:cNvPr id="161794" name="Picture 2"/>
          <p:cNvPicPr>
            <a:picLocks noChangeAspect="1" noChangeArrowheads="1"/>
          </p:cNvPicPr>
          <p:nvPr/>
        </p:nvPicPr>
        <p:blipFill>
          <a:blip r:embed="rId2" cstate="print"/>
          <a:srcRect/>
          <a:stretch>
            <a:fillRect/>
          </a:stretch>
        </p:blipFill>
        <p:spPr bwMode="auto">
          <a:xfrm>
            <a:off x="682594" y="2136763"/>
            <a:ext cx="4572032" cy="4428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897568" y="3708399"/>
            <a:ext cx="3667992" cy="1036887"/>
          </a:xfrm>
          <a:prstGeom prst="rect">
            <a:avLst/>
          </a:prstGeom>
          <a:noFill/>
        </p:spPr>
        <p:txBody>
          <a:bodyPr wrap="none" rtlCol="0">
            <a:spAutoFit/>
          </a:bodyPr>
          <a:lstStyle/>
          <a:p>
            <a:r>
              <a:rPr lang="en-AU" sz="6600" dirty="0" smtClean="0">
                <a:solidFill>
                  <a:schemeClr val="bg1"/>
                </a:solidFill>
              </a:rPr>
              <a:t>Evolution</a:t>
            </a:r>
            <a:endParaRPr lang="en-AU" sz="6600"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graphicFrame>
        <p:nvGraphicFramePr>
          <p:cNvPr id="6" name="Table 5"/>
          <p:cNvGraphicFramePr>
            <a:graphicFrameLocks noGrp="1"/>
          </p:cNvGraphicFramePr>
          <p:nvPr/>
        </p:nvGraphicFramePr>
        <p:xfrm>
          <a:off x="1468412" y="2208201"/>
          <a:ext cx="6643734" cy="4429155"/>
        </p:xfrm>
        <a:graphic>
          <a:graphicData uri="http://schemas.openxmlformats.org/drawingml/2006/table">
            <a:tbl>
              <a:tblPr/>
              <a:tblGrid>
                <a:gridCol w="6643734"/>
              </a:tblGrid>
              <a:tr h="681409">
                <a:tc>
                  <a:txBody>
                    <a:bodyPr/>
                    <a:lstStyle/>
                    <a:p>
                      <a:pPr>
                        <a:lnSpc>
                          <a:spcPct val="115000"/>
                        </a:lnSpc>
                        <a:spcAft>
                          <a:spcPts val="0"/>
                        </a:spcAft>
                      </a:pPr>
                      <a:r>
                        <a:rPr lang="en-AU" sz="3600" b="1" dirty="0" smtClean="0">
                          <a:solidFill>
                            <a:schemeClr val="bg1"/>
                          </a:solidFill>
                          <a:latin typeface="Calibri"/>
                          <a:ea typeface="Calibri"/>
                          <a:cs typeface="Times New Roman"/>
                        </a:rPr>
                        <a:t>Establishment Premises</a:t>
                      </a:r>
                      <a:endParaRPr lang="en-AU" sz="2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35392">
                <a:tc>
                  <a:txBody>
                    <a:bodyPr/>
                    <a:lstStyle/>
                    <a:p>
                      <a:pPr>
                        <a:lnSpc>
                          <a:spcPct val="115000"/>
                        </a:lnSpc>
                        <a:spcAft>
                          <a:spcPts val="0"/>
                        </a:spcAft>
                      </a:pPr>
                      <a:r>
                        <a:rPr lang="en-AU" sz="2800" dirty="0">
                          <a:solidFill>
                            <a:schemeClr val="bg1"/>
                          </a:solidFill>
                          <a:latin typeface="Calibri"/>
                          <a:ea typeface="Calibri"/>
                          <a:cs typeface="Times New Roman"/>
                        </a:rPr>
                        <a:t>The Earth is 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92">
                <a:tc>
                  <a:txBody>
                    <a:bodyPr/>
                    <a:lstStyle/>
                    <a:p>
                      <a:pPr>
                        <a:lnSpc>
                          <a:spcPct val="115000"/>
                        </a:lnSpc>
                        <a:spcAft>
                          <a:spcPts val="0"/>
                        </a:spcAft>
                      </a:pPr>
                      <a:r>
                        <a:rPr lang="en-AU" sz="2800">
                          <a:solidFill>
                            <a:schemeClr val="bg1"/>
                          </a:solidFill>
                          <a:latin typeface="Calibri"/>
                          <a:ea typeface="Calibri"/>
                          <a:cs typeface="Times New Roman"/>
                        </a:rPr>
                        <a:t>Life is 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962">
                <a:tc>
                  <a:txBody>
                    <a:bodyPr/>
                    <a:lstStyle/>
                    <a:p>
                      <a:pPr>
                        <a:lnSpc>
                          <a:spcPct val="115000"/>
                        </a:lnSpc>
                        <a:spcAft>
                          <a:spcPts val="0"/>
                        </a:spcAft>
                      </a:pPr>
                      <a:r>
                        <a:rPr lang="en-AU" sz="2800" dirty="0">
                          <a:solidFill>
                            <a:schemeClr val="bg1"/>
                          </a:solidFill>
                          <a:latin typeface="Calibri"/>
                          <a:ea typeface="Calibri"/>
                          <a:cs typeface="Times New Roman"/>
                        </a:rPr>
                        <a:t>Life has changed - Species that used to exist no longer exist; Species that exist now did not exist then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graphicFrame>
        <p:nvGraphicFramePr>
          <p:cNvPr id="6" name="Table 5"/>
          <p:cNvGraphicFramePr>
            <a:graphicFrameLocks noGrp="1"/>
          </p:cNvGraphicFramePr>
          <p:nvPr/>
        </p:nvGraphicFramePr>
        <p:xfrm>
          <a:off x="825470" y="2708267"/>
          <a:ext cx="8643999" cy="3925824"/>
        </p:xfrm>
        <a:graphic>
          <a:graphicData uri="http://schemas.openxmlformats.org/drawingml/2006/table">
            <a:tbl>
              <a:tblPr/>
              <a:tblGrid>
                <a:gridCol w="3968749"/>
                <a:gridCol w="4675250"/>
              </a:tblGrid>
              <a:tr h="500066">
                <a:tc>
                  <a:txBody>
                    <a:bodyPr/>
                    <a:lstStyle/>
                    <a:p>
                      <a:pPr>
                        <a:lnSpc>
                          <a:spcPct val="115000"/>
                        </a:lnSpc>
                        <a:spcAft>
                          <a:spcPts val="0"/>
                        </a:spcAft>
                      </a:pPr>
                      <a:r>
                        <a:rPr lang="en-AU" sz="3200" b="1" dirty="0">
                          <a:solidFill>
                            <a:schemeClr val="bg1"/>
                          </a:solidFill>
                          <a:latin typeface="Calibri"/>
                          <a:ea typeface="Calibri"/>
                          <a:cs typeface="Times New Roman"/>
                        </a:rPr>
                        <a:t>How do we know?</a:t>
                      </a:r>
                      <a:endParaRPr lang="en-AU" sz="2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AU" sz="3200" b="1" dirty="0">
                          <a:solidFill>
                            <a:schemeClr val="bg1"/>
                          </a:solidFill>
                          <a:latin typeface="Calibri"/>
                          <a:ea typeface="Calibri"/>
                          <a:cs typeface="Times New Roman"/>
                        </a:rPr>
                        <a:t>Epistemic Issues</a:t>
                      </a:r>
                      <a:endParaRPr lang="en-AU" sz="2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143272">
                <a:tc>
                  <a:txBody>
                    <a:bodyPr/>
                    <a:lstStyle/>
                    <a:p>
                      <a:pPr marL="342900" lvl="0" indent="-342900">
                        <a:lnSpc>
                          <a:spcPct val="115000"/>
                        </a:lnSpc>
                        <a:spcAft>
                          <a:spcPts val="0"/>
                        </a:spcAft>
                        <a:buFont typeface="Symbol"/>
                        <a:buChar char=""/>
                      </a:pPr>
                      <a:r>
                        <a:rPr lang="en-AU" sz="2400" dirty="0">
                          <a:solidFill>
                            <a:schemeClr val="bg1"/>
                          </a:solidFill>
                          <a:latin typeface="Calibri"/>
                          <a:ea typeface="Calibri"/>
                          <a:cs typeface="Times New Roman"/>
                        </a:rPr>
                        <a:t>Atomic structure</a:t>
                      </a:r>
                    </a:p>
                    <a:p>
                      <a:pPr marL="342900" lvl="0" indent="-342900">
                        <a:lnSpc>
                          <a:spcPct val="115000"/>
                        </a:lnSpc>
                        <a:spcAft>
                          <a:spcPts val="0"/>
                        </a:spcAft>
                        <a:buFont typeface="Symbol"/>
                        <a:buChar char=""/>
                      </a:pPr>
                      <a:r>
                        <a:rPr lang="en-AU" sz="2400" dirty="0">
                          <a:solidFill>
                            <a:schemeClr val="bg1"/>
                          </a:solidFill>
                          <a:latin typeface="Calibri"/>
                          <a:ea typeface="Calibri"/>
                          <a:cs typeface="Times New Roman"/>
                        </a:rPr>
                        <a:t>Radioactive decay - Nature’s clocks</a:t>
                      </a:r>
                    </a:p>
                    <a:p>
                      <a:pPr marL="342900" lvl="0" indent="-342900">
                        <a:lnSpc>
                          <a:spcPct val="115000"/>
                        </a:lnSpc>
                        <a:spcAft>
                          <a:spcPts val="0"/>
                        </a:spcAft>
                        <a:buFont typeface="Symbol"/>
                        <a:buChar char=""/>
                      </a:pPr>
                      <a:r>
                        <a:rPr lang="en-AU" sz="2400" dirty="0">
                          <a:solidFill>
                            <a:schemeClr val="bg1"/>
                          </a:solidFill>
                          <a:latin typeface="Calibri"/>
                          <a:ea typeface="Calibri"/>
                          <a:cs typeface="Times New Roman"/>
                        </a:rPr>
                        <a:t>Geological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AU" sz="2400" dirty="0">
                          <a:solidFill>
                            <a:schemeClr val="bg1"/>
                          </a:solidFill>
                          <a:latin typeface="Calibri"/>
                          <a:ea typeface="Calibri"/>
                          <a:cs typeface="Times New Roman"/>
                        </a:rPr>
                        <a:t>How do we know about atomic structure?</a:t>
                      </a:r>
                    </a:p>
                    <a:p>
                      <a:pPr marL="342900" lvl="0" indent="-342900">
                        <a:lnSpc>
                          <a:spcPct val="115000"/>
                        </a:lnSpc>
                        <a:spcAft>
                          <a:spcPts val="0"/>
                        </a:spcAft>
                        <a:buFont typeface="Symbol"/>
                        <a:buChar char=""/>
                      </a:pPr>
                      <a:r>
                        <a:rPr lang="en-AU" sz="2400" dirty="0">
                          <a:solidFill>
                            <a:schemeClr val="bg1"/>
                          </a:solidFill>
                          <a:latin typeface="Calibri"/>
                          <a:ea typeface="Calibri"/>
                          <a:cs typeface="Times New Roman"/>
                        </a:rPr>
                        <a:t>What else does atomic structure explain?</a:t>
                      </a:r>
                    </a:p>
                    <a:p>
                      <a:pPr marL="342900" lvl="0" indent="-342900">
                        <a:lnSpc>
                          <a:spcPct val="115000"/>
                        </a:lnSpc>
                        <a:spcAft>
                          <a:spcPts val="0"/>
                        </a:spcAft>
                        <a:buFont typeface="Symbol"/>
                        <a:buChar char=""/>
                      </a:pPr>
                      <a:r>
                        <a:rPr lang="en-AU" sz="2400" dirty="0">
                          <a:solidFill>
                            <a:schemeClr val="bg1"/>
                          </a:solidFill>
                          <a:latin typeface="Calibri"/>
                          <a:ea typeface="Calibri"/>
                          <a:cs typeface="Times New Roman"/>
                        </a:rPr>
                        <a:t>Is the rate of radioactive decay constant?</a:t>
                      </a:r>
                    </a:p>
                    <a:p>
                      <a:pPr marL="342900" lvl="0" indent="-342900">
                        <a:lnSpc>
                          <a:spcPct val="115000"/>
                        </a:lnSpc>
                        <a:spcAft>
                          <a:spcPts val="0"/>
                        </a:spcAft>
                        <a:buFont typeface="Symbol"/>
                        <a:buChar char=""/>
                      </a:pPr>
                      <a:r>
                        <a:rPr lang="en-AU" sz="2400" dirty="0">
                          <a:solidFill>
                            <a:schemeClr val="bg1"/>
                          </a:solidFill>
                          <a:latin typeface="Calibri"/>
                          <a:ea typeface="Calibri"/>
                          <a:cs typeface="Times New Roman"/>
                        </a:rPr>
                        <a:t>How can we know about such slow geological processes?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825470" y="1744918"/>
            <a:ext cx="4036105" cy="891911"/>
          </a:xfrm>
          <a:prstGeom prst="rect">
            <a:avLst/>
          </a:prstGeom>
        </p:spPr>
        <p:txBody>
          <a:bodyPr wrap="none">
            <a:spAutoFit/>
          </a:bodyPr>
          <a:lstStyle/>
          <a:p>
            <a:pPr>
              <a:lnSpc>
                <a:spcPct val="115000"/>
              </a:lnSpc>
              <a:spcAft>
                <a:spcPts val="0"/>
              </a:spcAft>
            </a:pPr>
            <a:r>
              <a:rPr lang="en-AU" sz="4800" dirty="0" smtClean="0">
                <a:solidFill>
                  <a:schemeClr val="bg1"/>
                </a:solidFill>
                <a:latin typeface="Calibri"/>
                <a:ea typeface="Calibri"/>
                <a:cs typeface="Times New Roman"/>
              </a:rPr>
              <a:t>The Earth is old</a:t>
            </a:r>
            <a:endParaRPr lang="en-AU" sz="4800" dirty="0">
              <a:solidFill>
                <a:schemeClr val="bg1"/>
              </a:solidFill>
              <a:latin typeface="Calibri"/>
              <a:ea typeface="Calibri"/>
              <a:cs typeface="Times New 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graphicFrame>
        <p:nvGraphicFramePr>
          <p:cNvPr id="6" name="Table 5"/>
          <p:cNvGraphicFramePr>
            <a:graphicFrameLocks noGrp="1"/>
          </p:cNvGraphicFramePr>
          <p:nvPr/>
        </p:nvGraphicFramePr>
        <p:xfrm>
          <a:off x="825470" y="2708267"/>
          <a:ext cx="8643999" cy="3704104"/>
        </p:xfrm>
        <a:graphic>
          <a:graphicData uri="http://schemas.openxmlformats.org/drawingml/2006/table">
            <a:tbl>
              <a:tblPr/>
              <a:tblGrid>
                <a:gridCol w="3968749"/>
                <a:gridCol w="4675250"/>
              </a:tblGrid>
              <a:tr h="500066">
                <a:tc>
                  <a:txBody>
                    <a:bodyPr/>
                    <a:lstStyle/>
                    <a:p>
                      <a:pPr>
                        <a:lnSpc>
                          <a:spcPct val="115000"/>
                        </a:lnSpc>
                        <a:spcAft>
                          <a:spcPts val="0"/>
                        </a:spcAft>
                      </a:pPr>
                      <a:r>
                        <a:rPr lang="en-AU" sz="3200" b="1" dirty="0">
                          <a:solidFill>
                            <a:schemeClr val="bg1"/>
                          </a:solidFill>
                          <a:latin typeface="Calibri"/>
                          <a:ea typeface="Calibri"/>
                          <a:cs typeface="Times New Roman"/>
                        </a:rPr>
                        <a:t>How do we know?</a:t>
                      </a:r>
                      <a:endParaRPr lang="en-AU" sz="2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AU" sz="3200" b="1" dirty="0">
                          <a:solidFill>
                            <a:schemeClr val="bg1"/>
                          </a:solidFill>
                          <a:latin typeface="Calibri"/>
                          <a:ea typeface="Calibri"/>
                          <a:cs typeface="Times New Roman"/>
                        </a:rPr>
                        <a:t>Epistemic Issues</a:t>
                      </a:r>
                      <a:endParaRPr lang="en-AU" sz="2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143272">
                <a:tc>
                  <a:txBody>
                    <a:bodyPr/>
                    <a:lstStyle/>
                    <a:p>
                      <a:pPr lvl="0">
                        <a:buClr>
                          <a:schemeClr val="bg1"/>
                        </a:buClr>
                        <a:buFont typeface="Arial" pitchFamily="34" charset="0"/>
                        <a:buChar char="•"/>
                      </a:pPr>
                      <a:r>
                        <a:rPr lang="en-AU" sz="2400" kern="1200" dirty="0" smtClean="0">
                          <a:solidFill>
                            <a:schemeClr val="bg1"/>
                          </a:solidFill>
                          <a:latin typeface="+mn-lt"/>
                          <a:ea typeface="+mn-ea"/>
                          <a:cs typeface="+mn-cs"/>
                        </a:rPr>
                        <a:t>Fossil record</a:t>
                      </a:r>
                      <a:br>
                        <a:rPr lang="en-AU" sz="2400" kern="1200" dirty="0" smtClean="0">
                          <a:solidFill>
                            <a:schemeClr val="bg1"/>
                          </a:solidFill>
                          <a:latin typeface="+mn-lt"/>
                          <a:ea typeface="+mn-ea"/>
                          <a:cs typeface="+mn-cs"/>
                        </a:rPr>
                      </a:br>
                      <a:endParaRPr lang="en-AU" sz="2400" kern="1200" dirty="0" smtClean="0">
                        <a:solidFill>
                          <a:schemeClr val="bg1"/>
                        </a:solidFill>
                        <a:latin typeface="+mn-lt"/>
                        <a:ea typeface="+mn-ea"/>
                        <a:cs typeface="+mn-cs"/>
                      </a:endParaRPr>
                    </a:p>
                    <a:p>
                      <a:pPr>
                        <a:buClr>
                          <a:schemeClr val="bg1"/>
                        </a:buClr>
                        <a:buFont typeface="Arial" pitchFamily="34" charset="0"/>
                        <a:buChar char="•"/>
                      </a:pPr>
                      <a:r>
                        <a:rPr lang="en-AU" sz="2400" kern="1200" dirty="0" smtClean="0">
                          <a:solidFill>
                            <a:schemeClr val="bg1"/>
                          </a:solidFill>
                          <a:latin typeface="+mn-lt"/>
                          <a:ea typeface="+mn-ea"/>
                          <a:cs typeface="+mn-cs"/>
                        </a:rPr>
                        <a:t>Dating of fossils</a:t>
                      </a:r>
                      <a:endParaRPr lang="en-AU" sz="3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buFont typeface="Arial" pitchFamily="34" charset="0"/>
                        <a:buChar char="•"/>
                      </a:pPr>
                      <a:r>
                        <a:rPr lang="en-AU" sz="2400" kern="1200" dirty="0" smtClean="0">
                          <a:solidFill>
                            <a:schemeClr val="bg1"/>
                          </a:solidFill>
                          <a:latin typeface="+mn-lt"/>
                          <a:ea typeface="+mn-ea"/>
                          <a:cs typeface="+mn-cs"/>
                        </a:rPr>
                        <a:t>How can we be sure fossils are the remains of living things?</a:t>
                      </a:r>
                      <a:br>
                        <a:rPr lang="en-AU" sz="2400" kern="1200" dirty="0" smtClean="0">
                          <a:solidFill>
                            <a:schemeClr val="bg1"/>
                          </a:solidFill>
                          <a:latin typeface="+mn-lt"/>
                          <a:ea typeface="+mn-ea"/>
                          <a:cs typeface="+mn-cs"/>
                        </a:rPr>
                      </a:br>
                      <a:endParaRPr lang="en-AU" sz="2400" kern="1200" dirty="0" smtClean="0">
                        <a:solidFill>
                          <a:schemeClr val="bg1"/>
                        </a:solidFill>
                        <a:latin typeface="+mn-lt"/>
                        <a:ea typeface="+mn-ea"/>
                        <a:cs typeface="+mn-cs"/>
                      </a:endParaRPr>
                    </a:p>
                    <a:p>
                      <a:pPr lvl="0">
                        <a:buFont typeface="Arial" pitchFamily="34" charset="0"/>
                        <a:buChar char="•"/>
                      </a:pPr>
                      <a:r>
                        <a:rPr lang="en-AU" sz="2400" kern="1200" dirty="0" smtClean="0">
                          <a:solidFill>
                            <a:schemeClr val="bg1"/>
                          </a:solidFill>
                          <a:latin typeface="+mn-lt"/>
                          <a:ea typeface="+mn-ea"/>
                          <a:cs typeface="+mn-cs"/>
                        </a:rPr>
                        <a:t>Sedimentary rock cannot be dated, are the methods used rigorous enough?</a:t>
                      </a:r>
                      <a:br>
                        <a:rPr lang="en-AU" sz="2400" kern="1200" dirty="0" smtClean="0">
                          <a:solidFill>
                            <a:schemeClr val="bg1"/>
                          </a:solidFill>
                          <a:latin typeface="+mn-lt"/>
                          <a:ea typeface="+mn-ea"/>
                          <a:cs typeface="+mn-cs"/>
                        </a:rPr>
                      </a:br>
                      <a:endParaRPr lang="en-AU" sz="2400" kern="1200" dirty="0" smtClean="0">
                        <a:solidFill>
                          <a:schemeClr val="bg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825470" y="1744918"/>
            <a:ext cx="2512932" cy="941796"/>
          </a:xfrm>
          <a:prstGeom prst="rect">
            <a:avLst/>
          </a:prstGeom>
        </p:spPr>
        <p:txBody>
          <a:bodyPr wrap="none">
            <a:spAutoFit/>
          </a:bodyPr>
          <a:lstStyle/>
          <a:p>
            <a:pPr>
              <a:lnSpc>
                <a:spcPct val="115000"/>
              </a:lnSpc>
              <a:spcAft>
                <a:spcPts val="0"/>
              </a:spcAft>
            </a:pPr>
            <a:r>
              <a:rPr lang="en-AU" sz="4800" dirty="0" smtClean="0">
                <a:solidFill>
                  <a:schemeClr val="bg1"/>
                </a:solidFill>
                <a:latin typeface="Calibri"/>
                <a:ea typeface="Calibri"/>
                <a:cs typeface="Times New Roman"/>
              </a:rPr>
              <a:t>Life is old</a:t>
            </a:r>
            <a:endParaRPr lang="en-AU" sz="4800" dirty="0">
              <a:solidFill>
                <a:schemeClr val="bg1"/>
              </a:solidFill>
              <a:latin typeface="Calibri"/>
              <a:ea typeface="Calibri"/>
              <a:cs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graphicFrame>
        <p:nvGraphicFramePr>
          <p:cNvPr id="6" name="Table 5"/>
          <p:cNvGraphicFramePr>
            <a:graphicFrameLocks noGrp="1"/>
          </p:cNvGraphicFramePr>
          <p:nvPr/>
        </p:nvGraphicFramePr>
        <p:xfrm>
          <a:off x="825470" y="2708267"/>
          <a:ext cx="8643999" cy="4218432"/>
        </p:xfrm>
        <a:graphic>
          <a:graphicData uri="http://schemas.openxmlformats.org/drawingml/2006/table">
            <a:tbl>
              <a:tblPr/>
              <a:tblGrid>
                <a:gridCol w="3968749"/>
                <a:gridCol w="4675250"/>
              </a:tblGrid>
              <a:tr h="500066">
                <a:tc>
                  <a:txBody>
                    <a:bodyPr/>
                    <a:lstStyle/>
                    <a:p>
                      <a:pPr>
                        <a:lnSpc>
                          <a:spcPct val="115000"/>
                        </a:lnSpc>
                        <a:spcAft>
                          <a:spcPts val="0"/>
                        </a:spcAft>
                      </a:pPr>
                      <a:r>
                        <a:rPr lang="en-AU" sz="3200" b="1" dirty="0">
                          <a:solidFill>
                            <a:schemeClr val="bg1"/>
                          </a:solidFill>
                          <a:latin typeface="Calibri"/>
                          <a:ea typeface="Calibri"/>
                          <a:cs typeface="Times New Roman"/>
                        </a:rPr>
                        <a:t>How do we know?</a:t>
                      </a:r>
                      <a:endParaRPr lang="en-AU" sz="2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AU" sz="3200" b="1" dirty="0">
                          <a:solidFill>
                            <a:schemeClr val="bg1"/>
                          </a:solidFill>
                          <a:latin typeface="Calibri"/>
                          <a:ea typeface="Calibri"/>
                          <a:cs typeface="Times New Roman"/>
                        </a:rPr>
                        <a:t>Epistemic Issues</a:t>
                      </a:r>
                      <a:endParaRPr lang="en-AU" sz="2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143272">
                <a:tc>
                  <a:txBody>
                    <a:bodyPr/>
                    <a:lstStyle/>
                    <a:p>
                      <a:pPr lvl="0">
                        <a:buFont typeface="Arial" pitchFamily="34" charset="0"/>
                        <a:buChar char="•"/>
                      </a:pPr>
                      <a:r>
                        <a:rPr lang="en-AU" sz="2400" kern="1200" dirty="0" smtClean="0">
                          <a:solidFill>
                            <a:schemeClr val="bg1"/>
                          </a:solidFill>
                          <a:latin typeface="+mn-lt"/>
                          <a:ea typeface="+mn-ea"/>
                          <a:cs typeface="+mn-cs"/>
                        </a:rPr>
                        <a:t>Enough organisms end up being fossilised to be representative of broad changes </a:t>
                      </a:r>
                      <a:br>
                        <a:rPr lang="en-AU" sz="2400" kern="1200" dirty="0" smtClean="0">
                          <a:solidFill>
                            <a:schemeClr val="bg1"/>
                          </a:solidFill>
                          <a:latin typeface="+mn-lt"/>
                          <a:ea typeface="+mn-ea"/>
                          <a:cs typeface="+mn-cs"/>
                        </a:rPr>
                      </a:br>
                      <a:endParaRPr lang="en-AU" sz="2400" kern="1200" dirty="0" smtClean="0">
                        <a:solidFill>
                          <a:schemeClr val="bg1"/>
                        </a:solidFill>
                        <a:latin typeface="+mn-lt"/>
                        <a:ea typeface="+mn-ea"/>
                        <a:cs typeface="+mn-cs"/>
                      </a:endParaRPr>
                    </a:p>
                    <a:p>
                      <a:pPr lvl="0">
                        <a:buFont typeface="Arial" pitchFamily="34" charset="0"/>
                        <a:buChar char="•"/>
                      </a:pPr>
                      <a:r>
                        <a:rPr lang="en-AU" sz="2400" kern="1200" dirty="0" smtClean="0">
                          <a:solidFill>
                            <a:schemeClr val="bg1"/>
                          </a:solidFill>
                          <a:latin typeface="+mn-lt"/>
                          <a:ea typeface="+mn-ea"/>
                          <a:cs typeface="+mn-cs"/>
                        </a:rPr>
                        <a:t>Very few current species found</a:t>
                      </a:r>
                      <a:br>
                        <a:rPr lang="en-AU" sz="2400" kern="1200" dirty="0" smtClean="0">
                          <a:solidFill>
                            <a:schemeClr val="bg1"/>
                          </a:solidFill>
                          <a:latin typeface="+mn-lt"/>
                          <a:ea typeface="+mn-ea"/>
                          <a:cs typeface="+mn-cs"/>
                        </a:rPr>
                      </a:br>
                      <a:endParaRPr lang="en-AU" sz="2400" kern="1200" dirty="0" smtClean="0">
                        <a:solidFill>
                          <a:schemeClr val="bg1"/>
                        </a:solidFill>
                        <a:latin typeface="+mn-lt"/>
                        <a:ea typeface="+mn-ea"/>
                        <a:cs typeface="+mn-cs"/>
                      </a:endParaRPr>
                    </a:p>
                    <a:p>
                      <a:pPr>
                        <a:buFont typeface="Arial" pitchFamily="34" charset="0"/>
                        <a:buChar char="•"/>
                      </a:pPr>
                      <a:r>
                        <a:rPr lang="en-AU" sz="2400" kern="1200" dirty="0" smtClean="0">
                          <a:solidFill>
                            <a:schemeClr val="bg1"/>
                          </a:solidFill>
                          <a:latin typeface="+mn-lt"/>
                          <a:ea typeface="+mn-ea"/>
                          <a:cs typeface="+mn-cs"/>
                        </a:rPr>
                        <a:t>Very few old species extant</a:t>
                      </a:r>
                      <a:endParaRPr lang="en-AU" sz="32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2400" kern="1200" dirty="0" smtClean="0">
                          <a:solidFill>
                            <a:schemeClr val="bg1"/>
                          </a:solidFill>
                          <a:latin typeface="+mn-lt"/>
                          <a:ea typeface="+mn-ea"/>
                          <a:cs typeface="+mn-cs"/>
                        </a:rPr>
                        <a:t>Are the fossils found sufficiently representative?</a:t>
                      </a:r>
                    </a:p>
                    <a:p>
                      <a:pPr lvl="0">
                        <a:buFont typeface="Arial" pitchFamily="34" charset="0"/>
                        <a:buNone/>
                      </a:pPr>
                      <a:endParaRPr lang="en-AU" sz="2400" kern="1200" dirty="0" smtClean="0">
                        <a:solidFill>
                          <a:schemeClr val="bg1"/>
                        </a:solidFill>
                        <a:latin typeface="+mn-lt"/>
                        <a:ea typeface="+mn-ea"/>
                        <a:cs typeface="+mn-cs"/>
                      </a:endParaRPr>
                    </a:p>
                    <a:p>
                      <a:pPr lvl="0">
                        <a:buFont typeface="Arial" pitchFamily="34" charset="0"/>
                        <a:buChar char="•"/>
                      </a:pPr>
                      <a:r>
                        <a:rPr lang="en-AU" sz="2400" kern="1200" dirty="0" smtClean="0">
                          <a:solidFill>
                            <a:schemeClr val="bg1"/>
                          </a:solidFill>
                          <a:latin typeface="+mn-lt"/>
                          <a:ea typeface="+mn-ea"/>
                          <a:cs typeface="+mn-cs"/>
                        </a:rPr>
                        <a:t>Could there just be species gaps in the fossil record? </a:t>
                      </a:r>
                      <a:br>
                        <a:rPr lang="en-AU" sz="2400" kern="1200" dirty="0" smtClean="0">
                          <a:solidFill>
                            <a:schemeClr val="bg1"/>
                          </a:solidFill>
                          <a:latin typeface="+mn-lt"/>
                          <a:ea typeface="+mn-ea"/>
                          <a:cs typeface="+mn-cs"/>
                        </a:rPr>
                      </a:br>
                      <a:endParaRPr lang="en-AU" sz="2400" kern="1200" dirty="0" smtClean="0">
                        <a:solidFill>
                          <a:schemeClr val="bg1"/>
                        </a:solidFill>
                        <a:latin typeface="+mn-lt"/>
                        <a:ea typeface="+mn-ea"/>
                        <a:cs typeface="+mn-cs"/>
                      </a:endParaRPr>
                    </a:p>
                    <a:p>
                      <a:pPr>
                        <a:buFont typeface="Arial" pitchFamily="34" charset="0"/>
                        <a:buChar char="•"/>
                      </a:pPr>
                      <a:r>
                        <a:rPr lang="en-AU" sz="2400" kern="1200" dirty="0" smtClean="0">
                          <a:solidFill>
                            <a:schemeClr val="bg1"/>
                          </a:solidFill>
                          <a:latin typeface="+mn-lt"/>
                          <a:ea typeface="+mn-ea"/>
                          <a:cs typeface="+mn-cs"/>
                        </a:rPr>
                        <a:t>What counterexamples may exist? In what way are they significant?</a:t>
                      </a:r>
                    </a:p>
                    <a:p>
                      <a:pPr>
                        <a:buFont typeface="Arial" pitchFamily="34" charset="0"/>
                        <a:buChar char="•"/>
                      </a:pPr>
                      <a:endParaRPr lang="en-AU" sz="2400" kern="1200" dirty="0" smtClean="0">
                        <a:solidFill>
                          <a:schemeClr val="bg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825470" y="1744918"/>
            <a:ext cx="4317592" cy="941796"/>
          </a:xfrm>
          <a:prstGeom prst="rect">
            <a:avLst/>
          </a:prstGeom>
        </p:spPr>
        <p:txBody>
          <a:bodyPr wrap="none">
            <a:spAutoFit/>
          </a:bodyPr>
          <a:lstStyle/>
          <a:p>
            <a:pPr>
              <a:lnSpc>
                <a:spcPct val="115000"/>
              </a:lnSpc>
              <a:spcAft>
                <a:spcPts val="0"/>
              </a:spcAft>
            </a:pPr>
            <a:r>
              <a:rPr lang="en-AU" sz="4800" dirty="0" smtClean="0">
                <a:solidFill>
                  <a:schemeClr val="bg1"/>
                </a:solidFill>
                <a:latin typeface="Calibri"/>
                <a:ea typeface="Calibri"/>
                <a:cs typeface="Times New Roman"/>
              </a:rPr>
              <a:t>Life has changed</a:t>
            </a:r>
            <a:endParaRPr lang="en-AU" sz="4800" dirty="0">
              <a:solidFill>
                <a:schemeClr val="bg1"/>
              </a:solidFill>
              <a:latin typeface="Calibri"/>
              <a:ea typeface="Calibri"/>
              <a:cs typeface="Times New Roman"/>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6" name="Rectangle 5"/>
          <p:cNvSpPr>
            <a:spLocks noChangeArrowheads="1"/>
          </p:cNvSpPr>
          <p:nvPr/>
        </p:nvSpPr>
        <p:spPr bwMode="auto">
          <a:xfrm>
            <a:off x="254000" y="2065338"/>
            <a:ext cx="9612313" cy="4524315"/>
          </a:xfrm>
          <a:prstGeom prst="rect">
            <a:avLst/>
          </a:prstGeom>
          <a:noFill/>
          <a:ln w="9525">
            <a:noFill/>
            <a:miter lim="800000"/>
            <a:headEnd/>
            <a:tailEnd/>
          </a:ln>
        </p:spPr>
        <p:txBody>
          <a:bodyPr>
            <a:spAutoFit/>
          </a:bodyPr>
          <a:lstStyle/>
          <a:p>
            <a:pPr>
              <a:lnSpc>
                <a:spcPct val="100000"/>
              </a:lnSpc>
            </a:pPr>
            <a:r>
              <a:rPr lang="en-AU" sz="2400" dirty="0" smtClean="0">
                <a:solidFill>
                  <a:schemeClr val="bg1"/>
                </a:solidFill>
                <a:latin typeface="Arial Narrow" pitchFamily="34" charset="0"/>
                <a:ea typeface="Times"/>
                <a:cs typeface="Times New Roman" pitchFamily="18" charset="0"/>
              </a:rPr>
              <a:t>Methodological Naturalism – the view that we should limit ourselves to the tools of common experience and evidence-based reasoning and seek naturalistic explanations for phenomena. </a:t>
            </a:r>
          </a:p>
          <a:p>
            <a:pPr>
              <a:lnSpc>
                <a:spcPct val="100000"/>
              </a:lnSpc>
            </a:pPr>
            <a:endParaRPr lang="en-AU" sz="2400" dirty="0" smtClean="0">
              <a:solidFill>
                <a:schemeClr val="bg1"/>
              </a:solidFill>
              <a:latin typeface="Arial Narrow" pitchFamily="34" charset="0"/>
              <a:ea typeface="Times"/>
              <a:cs typeface="Times New Roman" pitchFamily="18" charset="0"/>
            </a:endParaRPr>
          </a:p>
          <a:p>
            <a:pPr>
              <a:lnSpc>
                <a:spcPct val="100000"/>
              </a:lnSpc>
            </a:pPr>
            <a:endParaRPr lang="en-AU" sz="2400" dirty="0" smtClean="0">
              <a:solidFill>
                <a:schemeClr val="bg1"/>
              </a:solidFill>
              <a:latin typeface="Arial Narrow" pitchFamily="34" charset="0"/>
              <a:ea typeface="Times"/>
              <a:cs typeface="Times New Roman" pitchFamily="18" charset="0"/>
            </a:endParaRPr>
          </a:p>
          <a:p>
            <a:pPr>
              <a:lnSpc>
                <a:spcPct val="100000"/>
              </a:lnSpc>
            </a:pPr>
            <a:endParaRPr lang="en-AU" sz="2400" dirty="0" smtClean="0">
              <a:solidFill>
                <a:schemeClr val="bg1"/>
              </a:solidFill>
              <a:latin typeface="Arial Narrow" pitchFamily="34" charset="0"/>
              <a:ea typeface="Times"/>
              <a:cs typeface="Times New Roman" pitchFamily="18" charset="0"/>
            </a:endParaRPr>
          </a:p>
          <a:p>
            <a:pPr>
              <a:lnSpc>
                <a:spcPct val="100000"/>
              </a:lnSpc>
            </a:pPr>
            <a:endParaRPr lang="en-AU" sz="2400" dirty="0" smtClean="0">
              <a:solidFill>
                <a:schemeClr val="bg1"/>
              </a:solidFill>
              <a:latin typeface="Arial Narrow" pitchFamily="34" charset="0"/>
              <a:ea typeface="Times"/>
              <a:cs typeface="Times New Roman" pitchFamily="18" charset="0"/>
            </a:endParaRPr>
          </a:p>
          <a:p>
            <a:pPr>
              <a:lnSpc>
                <a:spcPct val="100000"/>
              </a:lnSpc>
            </a:pPr>
            <a:endParaRPr lang="en-AU" sz="2400" dirty="0" smtClean="0">
              <a:solidFill>
                <a:schemeClr val="bg1"/>
              </a:solidFill>
              <a:latin typeface="Arial Narrow" pitchFamily="34" charset="0"/>
              <a:ea typeface="Times"/>
              <a:cs typeface="Times New Roman" pitchFamily="18" charset="0"/>
            </a:endParaRPr>
          </a:p>
          <a:p>
            <a:pPr>
              <a:lnSpc>
                <a:spcPct val="100000"/>
              </a:lnSpc>
            </a:pPr>
            <a:endParaRPr lang="en-AU" sz="2400" dirty="0" smtClean="0">
              <a:solidFill>
                <a:schemeClr val="bg1"/>
              </a:solidFill>
              <a:latin typeface="Arial Narrow" pitchFamily="34" charset="0"/>
              <a:ea typeface="Times"/>
              <a:cs typeface="Times New Roman" pitchFamily="18" charset="0"/>
            </a:endParaRPr>
          </a:p>
          <a:p>
            <a:pPr>
              <a:lnSpc>
                <a:spcPct val="100000"/>
              </a:lnSpc>
            </a:pPr>
            <a:endParaRPr lang="en-AU" sz="2400" dirty="0" smtClean="0">
              <a:solidFill>
                <a:schemeClr val="bg1"/>
              </a:solidFill>
              <a:latin typeface="Arial Narrow" pitchFamily="34" charset="0"/>
              <a:ea typeface="Times"/>
              <a:cs typeface="Times New Roman" pitchFamily="18" charset="0"/>
            </a:endParaRPr>
          </a:p>
          <a:p>
            <a:pPr>
              <a:lnSpc>
                <a:spcPct val="100000"/>
              </a:lnSpc>
            </a:pPr>
            <a:r>
              <a:rPr lang="en-AU" sz="2400" dirty="0" smtClean="0">
                <a:solidFill>
                  <a:schemeClr val="bg1"/>
                </a:solidFill>
                <a:latin typeface="Arial Narrow" pitchFamily="34" charset="0"/>
                <a:ea typeface="Times"/>
                <a:cs typeface="Times New Roman" pitchFamily="18" charset="0"/>
              </a:rPr>
              <a:t>Metaphysical Naturalism – the view that </a:t>
            </a:r>
          </a:p>
          <a:p>
            <a:pPr>
              <a:lnSpc>
                <a:spcPct val="100000"/>
              </a:lnSpc>
            </a:pPr>
            <a:r>
              <a:rPr lang="en-AU" sz="2400" dirty="0" smtClean="0">
                <a:solidFill>
                  <a:schemeClr val="bg1"/>
                </a:solidFill>
                <a:latin typeface="Arial Narrow" pitchFamily="34" charset="0"/>
                <a:ea typeface="Times"/>
                <a:cs typeface="Times New Roman" pitchFamily="18" charset="0"/>
              </a:rPr>
              <a:t>the natural/material world is all there is.</a:t>
            </a:r>
            <a:endParaRPr lang="en-AU" sz="6000" dirty="0">
              <a:solidFill>
                <a:schemeClr val="bg1"/>
              </a:solidFill>
              <a:latin typeface="Times"/>
              <a:ea typeface="Times"/>
              <a:cs typeface="Times New Roman" pitchFamily="18" charset="0"/>
            </a:endParaRPr>
          </a:p>
        </p:txBody>
      </p:sp>
      <p:pic>
        <p:nvPicPr>
          <p:cNvPr id="165890" name="Picture 2" descr="http://xenlogic.files.wordpress.com/2009/05/naturalism.jpg"/>
          <p:cNvPicPr>
            <a:picLocks noChangeAspect="1" noChangeArrowheads="1"/>
          </p:cNvPicPr>
          <p:nvPr/>
        </p:nvPicPr>
        <p:blipFill>
          <a:blip r:embed="rId2" cstate="print"/>
          <a:srcRect/>
          <a:stretch>
            <a:fillRect/>
          </a:stretch>
        </p:blipFill>
        <p:spPr bwMode="auto">
          <a:xfrm>
            <a:off x="5111750" y="3136895"/>
            <a:ext cx="4316013" cy="34528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5892" name="Picture 4" descr="http://www.resources-teachers.info/wp-content/uploads/2009/12/inquire.jpg"/>
          <p:cNvPicPr>
            <a:picLocks noChangeAspect="1" noChangeArrowheads="1"/>
          </p:cNvPicPr>
          <p:nvPr/>
        </p:nvPicPr>
        <p:blipFill>
          <a:blip r:embed="rId3" cstate="print"/>
          <a:srcRect/>
          <a:stretch>
            <a:fillRect/>
          </a:stretch>
        </p:blipFill>
        <p:spPr bwMode="auto">
          <a:xfrm>
            <a:off x="1039784" y="3494085"/>
            <a:ext cx="2143140" cy="17625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descr="http://files.myopera.com/coxy/albums/527288/the_secret.jpg"/>
          <p:cNvPicPr>
            <a:picLocks noChangeAspect="1" noChangeArrowheads="1"/>
          </p:cNvPicPr>
          <p:nvPr/>
        </p:nvPicPr>
        <p:blipFill>
          <a:blip r:embed="rId2" cstate="print"/>
          <a:srcRect/>
          <a:stretch>
            <a:fillRect/>
          </a:stretch>
        </p:blipFill>
        <p:spPr bwMode="auto">
          <a:xfrm rot="20259490">
            <a:off x="3921752" y="4283403"/>
            <a:ext cx="3483441" cy="2319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pic>
        <p:nvPicPr>
          <p:cNvPr id="5122" name="Picture 2" descr="http://img2.timeinc.net/ew/img/daily/614/jon_l.jpg"/>
          <p:cNvPicPr>
            <a:picLocks noChangeAspect="1" noChangeArrowheads="1"/>
          </p:cNvPicPr>
          <p:nvPr/>
        </p:nvPicPr>
        <p:blipFill>
          <a:blip r:embed="rId3" cstate="print"/>
          <a:srcRect/>
          <a:stretch>
            <a:fillRect/>
          </a:stretch>
        </p:blipFill>
        <p:spPr bwMode="auto">
          <a:xfrm rot="20633521">
            <a:off x="1720083" y="2038371"/>
            <a:ext cx="1714500" cy="2571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8" name="Picture 8" descr="http://i.ytimg.com/vi/uvTOE_bAxhA/0.jpg"/>
          <p:cNvPicPr>
            <a:picLocks noChangeAspect="1" noChangeArrowheads="1"/>
          </p:cNvPicPr>
          <p:nvPr/>
        </p:nvPicPr>
        <p:blipFill>
          <a:blip r:embed="rId4" cstate="print"/>
          <a:srcRect/>
          <a:stretch>
            <a:fillRect/>
          </a:stretch>
        </p:blipFill>
        <p:spPr bwMode="auto">
          <a:xfrm rot="20878139">
            <a:off x="1712626" y="4383872"/>
            <a:ext cx="2571737" cy="1928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http://www.lucknet.com/Horoscope_news/uploaded_images/free-psychic-chat-rooms-748291.jpg"/>
          <p:cNvPicPr>
            <a:picLocks noChangeAspect="1" noChangeArrowheads="1"/>
          </p:cNvPicPr>
          <p:nvPr/>
        </p:nvPicPr>
        <p:blipFill>
          <a:blip r:embed="rId5" cstate="print"/>
          <a:srcRect/>
          <a:stretch>
            <a:fillRect/>
          </a:stretch>
        </p:blipFill>
        <p:spPr bwMode="auto">
          <a:xfrm rot="673115">
            <a:off x="3441198" y="2741876"/>
            <a:ext cx="2022422" cy="2119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6" name="Picture 6" descr="http://janeheller.mlblogs.com/faith.healer.jpg"/>
          <p:cNvPicPr>
            <a:picLocks noChangeAspect="1" noChangeArrowheads="1"/>
          </p:cNvPicPr>
          <p:nvPr/>
        </p:nvPicPr>
        <p:blipFill>
          <a:blip r:embed="rId6" cstate="print"/>
          <a:srcRect/>
          <a:stretch>
            <a:fillRect/>
          </a:stretch>
        </p:blipFill>
        <p:spPr bwMode="auto">
          <a:xfrm rot="2199498">
            <a:off x="5528233" y="2762116"/>
            <a:ext cx="3052013" cy="2166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9" name="Picture 9"/>
          <p:cNvPicPr>
            <a:picLocks noChangeAspect="1" noChangeArrowheads="1"/>
          </p:cNvPicPr>
          <p:nvPr/>
        </p:nvPicPr>
        <p:blipFill>
          <a:blip r:embed="rId7" cstate="print"/>
          <a:srcRect/>
          <a:stretch>
            <a:fillRect/>
          </a:stretch>
        </p:blipFill>
        <p:spPr bwMode="auto">
          <a:xfrm>
            <a:off x="8183584" y="5637225"/>
            <a:ext cx="1428760" cy="142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500" decel="50000" fill="hold">
                                          <p:stCondLst>
                                            <p:cond delay="0"/>
                                          </p:stCondLst>
                                        </p:cTn>
                                        <p:tgtEl>
                                          <p:spTgt spid="512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9"/>
                                        </p:tgtEl>
                                        <p:attrNameLst>
                                          <p:attrName>ppt_w</p:attrName>
                                        </p:attrNameLst>
                                      </p:cBhvr>
                                      <p:tavLst>
                                        <p:tav tm="0">
                                          <p:val>
                                            <p:strVal val="#ppt_w*.05"/>
                                          </p:val>
                                        </p:tav>
                                        <p:tav tm="100000">
                                          <p:val>
                                            <p:strVal val="#ppt_w"/>
                                          </p:val>
                                        </p:tav>
                                      </p:tavLst>
                                    </p:anim>
                                    <p:anim calcmode="lin" valueType="num">
                                      <p:cBhvr>
                                        <p:cTn id="10" dur="1000" fill="hold"/>
                                        <p:tgtEl>
                                          <p:spTgt spid="512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54032" y="4851407"/>
            <a:ext cx="8858312" cy="722057"/>
          </a:xfrm>
          <a:prstGeom prst="rect">
            <a:avLst/>
          </a:prstGeom>
          <a:noFill/>
          <a:ln w="9525">
            <a:noFill/>
            <a:miter lim="800000"/>
            <a:headEnd/>
            <a:tailEnd/>
          </a:ln>
        </p:spPr>
        <p:txBody>
          <a:bodyPr wrap="square">
            <a:spAutoFit/>
          </a:bodyPr>
          <a:lstStyle/>
          <a:p>
            <a:r>
              <a:rPr lang="en-AU" sz="4400" dirty="0">
                <a:solidFill>
                  <a:schemeClr val="bg1"/>
                </a:solidFill>
              </a:rPr>
              <a:t>Not </a:t>
            </a:r>
            <a:r>
              <a:rPr lang="en-AU" sz="4400" b="1" i="1" dirty="0">
                <a:solidFill>
                  <a:srgbClr val="FF0000"/>
                </a:solidFill>
              </a:rPr>
              <a:t>just</a:t>
            </a:r>
            <a:r>
              <a:rPr lang="en-AU" sz="4400" dirty="0">
                <a:solidFill>
                  <a:schemeClr val="bg1"/>
                </a:solidFill>
              </a:rPr>
              <a:t> another way of knowing</a:t>
            </a:r>
          </a:p>
        </p:txBody>
      </p:sp>
      <p:sp>
        <p:nvSpPr>
          <p:cNvPr id="5" name="Text Box 2"/>
          <p:cNvSpPr txBox="1">
            <a:spLocks noChangeArrowheads="1"/>
          </p:cNvSpPr>
          <p:nvPr/>
        </p:nvSpPr>
        <p:spPr bwMode="auto">
          <a:xfrm>
            <a:off x="611156" y="2208201"/>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
        <p:nvSpPr>
          <p:cNvPr id="6" name="TextBox 2"/>
          <p:cNvSpPr txBox="1">
            <a:spLocks noChangeArrowheads="1"/>
          </p:cNvSpPr>
          <p:nvPr/>
        </p:nvSpPr>
        <p:spPr bwMode="auto">
          <a:xfrm>
            <a:off x="754032" y="3922713"/>
            <a:ext cx="8858312" cy="722057"/>
          </a:xfrm>
          <a:prstGeom prst="rect">
            <a:avLst/>
          </a:prstGeom>
          <a:noFill/>
          <a:ln w="9525">
            <a:noFill/>
            <a:miter lim="800000"/>
            <a:headEnd/>
            <a:tailEnd/>
          </a:ln>
        </p:spPr>
        <p:txBody>
          <a:bodyPr wrap="square">
            <a:spAutoFit/>
          </a:bodyPr>
          <a:lstStyle/>
          <a:p>
            <a:r>
              <a:rPr lang="en-AU" sz="4400" dirty="0" smtClean="0">
                <a:solidFill>
                  <a:schemeClr val="bg1"/>
                </a:solidFill>
              </a:rPr>
              <a:t>Another </a:t>
            </a:r>
            <a:r>
              <a:rPr lang="en-AU" sz="4400" dirty="0">
                <a:solidFill>
                  <a:schemeClr val="bg1"/>
                </a:solidFill>
              </a:rPr>
              <a:t>way of knowing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10080625" cy="457200"/>
          </a:xfrm>
          <a:prstGeom prst="rect">
            <a:avLst/>
          </a:prstGeom>
          <a:noFill/>
          <a:ln w="9525">
            <a:noFill/>
            <a:miter lim="800000"/>
            <a:headEnd/>
            <a:tailEnd/>
          </a:ln>
        </p:spPr>
        <p:txBody>
          <a:bodyPr wrap="none" anchor="ctr">
            <a:spAutoFit/>
          </a:bodyPr>
          <a:lstStyle/>
          <a:p>
            <a:pPr algn="just"/>
            <a:r>
              <a:rPr lang="en-AU" sz="1000">
                <a:solidFill>
                  <a:srgbClr val="000000"/>
                </a:solidFill>
                <a:cs typeface="Times New Roman" pitchFamily="18" charset="0"/>
              </a:rPr>
              <a:t>A scientifically literate person is equipped to become an active, informed citizen who can confidently contribute to debates and make reasoned judgements about moral, ethical and social issues and the role of science and technology. </a:t>
            </a:r>
            <a:endParaRPr lang="en-AU">
              <a:solidFill>
                <a:srgbClr val="000000"/>
              </a:solidFill>
            </a:endParaRPr>
          </a:p>
        </p:txBody>
      </p:sp>
      <p:sp>
        <p:nvSpPr>
          <p:cNvPr id="16387" name="Rectangle 2"/>
          <p:cNvSpPr>
            <a:spLocks noChangeArrowheads="1"/>
          </p:cNvSpPr>
          <p:nvPr/>
        </p:nvSpPr>
        <p:spPr bwMode="auto">
          <a:xfrm>
            <a:off x="325438" y="2779713"/>
            <a:ext cx="9215437" cy="3182937"/>
          </a:xfrm>
          <a:prstGeom prst="rect">
            <a:avLst/>
          </a:prstGeom>
          <a:noFill/>
          <a:ln w="9525">
            <a:noFill/>
            <a:miter lim="800000"/>
            <a:headEnd/>
            <a:tailEnd/>
          </a:ln>
        </p:spPr>
        <p:txBody>
          <a:bodyPr anchor="ctr">
            <a:spAutoFit/>
          </a:bodyPr>
          <a:lstStyle/>
          <a:p>
            <a:pPr algn="just"/>
            <a:r>
              <a:rPr lang="en-AU" sz="3600" dirty="0">
                <a:solidFill>
                  <a:schemeClr val="bg1"/>
                </a:solidFill>
                <a:cs typeface="Times New Roman" pitchFamily="18" charset="0"/>
              </a:rPr>
              <a:t>A scientifically literate person is equipped to become an active, informed citizen who can confidently contribute to debates and make reasoned judgements about moral, ethical and social issues and the role of science and technology. </a:t>
            </a:r>
            <a:endParaRPr lang="en-AU" sz="6600" dirty="0">
              <a:solidFill>
                <a:schemeClr val="bg1"/>
              </a:solidFill>
            </a:endParaRPr>
          </a:p>
        </p:txBody>
      </p:sp>
      <p:sp>
        <p:nvSpPr>
          <p:cNvPr id="16388" name="Rectangle 3"/>
          <p:cNvSpPr>
            <a:spLocks noChangeArrowheads="1"/>
          </p:cNvSpPr>
          <p:nvPr/>
        </p:nvSpPr>
        <p:spPr bwMode="auto">
          <a:xfrm>
            <a:off x="396875" y="350838"/>
            <a:ext cx="9358313" cy="722312"/>
          </a:xfrm>
          <a:prstGeom prst="rect">
            <a:avLst/>
          </a:prstGeom>
          <a:noFill/>
          <a:ln w="9525">
            <a:noFill/>
            <a:miter lim="800000"/>
            <a:headEnd/>
            <a:tailEnd/>
          </a:ln>
        </p:spPr>
        <p:txBody>
          <a:bodyPr>
            <a:spAutoFit/>
          </a:bodyPr>
          <a:lstStyle/>
          <a:p>
            <a:r>
              <a:rPr lang="en-AU" sz="4400" b="1" dirty="0">
                <a:solidFill>
                  <a:schemeClr val="bg1"/>
                </a:solidFill>
              </a:rPr>
              <a:t>QSA  </a:t>
            </a:r>
            <a:r>
              <a:rPr lang="en-AU" sz="2800" b="1" dirty="0" smtClean="0">
                <a:solidFill>
                  <a:schemeClr val="bg1"/>
                </a:solidFill>
              </a:rPr>
              <a:t>(Science </a:t>
            </a:r>
            <a:r>
              <a:rPr lang="en-AU" sz="2800" b="1" dirty="0">
                <a:solidFill>
                  <a:schemeClr val="bg1"/>
                </a:solidFill>
              </a:rPr>
              <a:t>S</a:t>
            </a:r>
            <a:r>
              <a:rPr lang="en-AU" sz="2800" b="1" dirty="0" smtClean="0">
                <a:solidFill>
                  <a:schemeClr val="bg1"/>
                </a:solidFill>
              </a:rPr>
              <a:t>cope </a:t>
            </a:r>
            <a:r>
              <a:rPr lang="en-AU" sz="2800" b="1" dirty="0">
                <a:solidFill>
                  <a:schemeClr val="bg1"/>
                </a:solidFill>
              </a:rPr>
              <a:t>and </a:t>
            </a:r>
            <a:r>
              <a:rPr lang="en-AU" sz="2800" b="1" dirty="0" smtClean="0">
                <a:solidFill>
                  <a:schemeClr val="bg1"/>
                </a:solidFill>
              </a:rPr>
              <a:t>Sequence </a:t>
            </a:r>
            <a:r>
              <a:rPr lang="en-AU" sz="2800" b="1" dirty="0">
                <a:solidFill>
                  <a:schemeClr val="bg1"/>
                </a:solidFill>
              </a:rPr>
              <a:t>1-9)</a:t>
            </a:r>
            <a:endParaRPr lang="en-AU" sz="4400"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1331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4" name="TextBox 3"/>
          <p:cNvSpPr txBox="1"/>
          <p:nvPr/>
        </p:nvSpPr>
        <p:spPr>
          <a:xfrm>
            <a:off x="754032" y="1993887"/>
            <a:ext cx="7143800" cy="1466299"/>
          </a:xfrm>
          <a:prstGeom prst="rect">
            <a:avLst/>
          </a:prstGeom>
          <a:noFill/>
        </p:spPr>
        <p:txBody>
          <a:bodyPr wrap="square" rtlCol="0">
            <a:spAutoFit/>
          </a:bodyPr>
          <a:lstStyle/>
          <a:p>
            <a:r>
              <a:rPr lang="en-AU" sz="4800" dirty="0" smtClean="0">
                <a:solidFill>
                  <a:schemeClr val="bg1"/>
                </a:solidFill>
              </a:rPr>
              <a:t>What makes an idea scientific?</a:t>
            </a:r>
            <a:endParaRPr lang="en-AU" sz="4800" dirty="0">
              <a:solidFill>
                <a:schemeClr val="bg1"/>
              </a:solidFill>
            </a:endParaRPr>
          </a:p>
        </p:txBody>
      </p:sp>
      <p:pic>
        <p:nvPicPr>
          <p:cNvPr id="2" name="Picture 2"/>
          <p:cNvPicPr>
            <a:picLocks noChangeAspect="1" noChangeArrowheads="1"/>
          </p:cNvPicPr>
          <p:nvPr/>
        </p:nvPicPr>
        <p:blipFill>
          <a:blip r:embed="rId2" cstate="print"/>
          <a:srcRect/>
          <a:stretch>
            <a:fillRect/>
          </a:stretch>
        </p:blipFill>
        <p:spPr bwMode="auto">
          <a:xfrm>
            <a:off x="5183188" y="3136895"/>
            <a:ext cx="3690946" cy="3492203"/>
          </a:xfrm>
          <a:prstGeom prst="roundRect">
            <a:avLst>
              <a:gd name="adj" fmla="val 16667"/>
            </a:avLst>
          </a:prstGeom>
          <a:ln>
            <a:noFill/>
          </a:ln>
          <a:effectLst>
            <a:outerShdw blurRad="76200" dir="18900000" sy="23000" kx="-1200000" algn="bl" rotWithShape="0">
              <a:prstClr val="black">
                <a:alpha val="2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pic>
        <p:nvPicPr>
          <p:cNvPr id="165889" name="Picture 1"/>
          <p:cNvPicPr>
            <a:picLocks noChangeAspect="1" noChangeArrowheads="1"/>
          </p:cNvPicPr>
          <p:nvPr/>
        </p:nvPicPr>
        <p:blipFill>
          <a:blip r:embed="rId2" cstate="print"/>
          <a:srcRect/>
          <a:stretch>
            <a:fillRect/>
          </a:stretch>
        </p:blipFill>
        <p:spPr bwMode="auto">
          <a:xfrm>
            <a:off x="2682858" y="2208201"/>
            <a:ext cx="4572032" cy="4388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a:solidFill>
                  <a:schemeClr val="bg1"/>
                </a:solidFill>
              </a:rPr>
              <a:t>Not just another way of knowing</a:t>
            </a:r>
          </a:p>
        </p:txBody>
      </p:sp>
      <p:sp>
        <p:nvSpPr>
          <p:cNvPr id="9219"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a:solidFill>
                  <a:srgbClr val="FFFFCC"/>
                </a:solidFill>
              </a:rPr>
              <a:t>Science </a:t>
            </a:r>
            <a:r>
              <a:rPr lang="en-US">
                <a:solidFill>
                  <a:srgbClr val="FFFFCC"/>
                </a:solidFill>
              </a:rPr>
              <a:t> </a:t>
            </a:r>
          </a:p>
        </p:txBody>
      </p:sp>
      <p:sp>
        <p:nvSpPr>
          <p:cNvPr id="5" name="TextBox 2"/>
          <p:cNvSpPr txBox="1">
            <a:spLocks noChangeArrowheads="1"/>
          </p:cNvSpPr>
          <p:nvPr/>
        </p:nvSpPr>
        <p:spPr bwMode="auto">
          <a:xfrm>
            <a:off x="754063" y="2565400"/>
            <a:ext cx="8429625" cy="1122363"/>
          </a:xfrm>
          <a:prstGeom prst="rect">
            <a:avLst/>
          </a:prstGeom>
          <a:noFill/>
          <a:ln w="9525">
            <a:noFill/>
            <a:miter lim="800000"/>
            <a:headEnd/>
            <a:tailEnd/>
          </a:ln>
        </p:spPr>
        <p:txBody>
          <a:bodyPr>
            <a:spAutoFit/>
          </a:bodyPr>
          <a:lstStyle/>
          <a:p>
            <a:r>
              <a:rPr lang="en-AU" sz="3600" dirty="0">
                <a:solidFill>
                  <a:schemeClr val="bg1"/>
                </a:solidFill>
              </a:rPr>
              <a:t>Focus on the development of scientific literacy.</a:t>
            </a:r>
          </a:p>
        </p:txBody>
      </p:sp>
      <p:sp>
        <p:nvSpPr>
          <p:cNvPr id="6" name="TextBox 2"/>
          <p:cNvSpPr txBox="1">
            <a:spLocks noChangeArrowheads="1"/>
          </p:cNvSpPr>
          <p:nvPr/>
        </p:nvSpPr>
        <p:spPr bwMode="auto">
          <a:xfrm>
            <a:off x="825500" y="4065588"/>
            <a:ext cx="8429625" cy="1122362"/>
          </a:xfrm>
          <a:prstGeom prst="rect">
            <a:avLst/>
          </a:prstGeom>
          <a:noFill/>
          <a:ln w="9525">
            <a:noFill/>
            <a:miter lim="800000"/>
            <a:headEnd/>
            <a:tailEnd/>
          </a:ln>
        </p:spPr>
        <p:txBody>
          <a:bodyPr>
            <a:spAutoFit/>
          </a:bodyPr>
          <a:lstStyle/>
          <a:p>
            <a:r>
              <a:rPr lang="en-AU" sz="3600">
                <a:solidFill>
                  <a:schemeClr val="bg1"/>
                </a:solidFill>
              </a:rPr>
              <a:t>What happens without a scientifically literate population?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graphicFrame>
        <p:nvGraphicFramePr>
          <p:cNvPr id="9" name="Diagram 8"/>
          <p:cNvGraphicFramePr/>
          <p:nvPr/>
        </p:nvGraphicFramePr>
        <p:xfrm>
          <a:off x="1325536" y="2065325"/>
          <a:ext cx="7215238" cy="481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graphicFrame>
        <p:nvGraphicFramePr>
          <p:cNvPr id="9" name="Diagram 8"/>
          <p:cNvGraphicFramePr/>
          <p:nvPr/>
        </p:nvGraphicFramePr>
        <p:xfrm>
          <a:off x="1325536" y="2065325"/>
          <a:ext cx="7215238" cy="481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254625" y="1136650"/>
            <a:ext cx="4643438" cy="436563"/>
          </a:xfrm>
          <a:prstGeom prst="rect">
            <a:avLst/>
          </a:prstGeom>
          <a:noFill/>
          <a:ln w="9525">
            <a:noFill/>
            <a:miter lim="800000"/>
            <a:headEnd/>
            <a:tailEnd/>
          </a:ln>
        </p:spPr>
        <p:txBody>
          <a:bodyPr>
            <a:spAutoFit/>
          </a:bodyPr>
          <a:lstStyle/>
          <a:p>
            <a:r>
              <a:rPr lang="en-AU" sz="2400" dirty="0">
                <a:solidFill>
                  <a:schemeClr val="bg1"/>
                </a:solidFill>
              </a:rPr>
              <a:t>Not just another way of knowing</a:t>
            </a:r>
          </a:p>
        </p:txBody>
      </p:sp>
      <p:sp>
        <p:nvSpPr>
          <p:cNvPr id="5" name="Text Box 2"/>
          <p:cNvSpPr txBox="1">
            <a:spLocks noChangeArrowheads="1"/>
          </p:cNvSpPr>
          <p:nvPr/>
        </p:nvSpPr>
        <p:spPr bwMode="auto">
          <a:xfrm>
            <a:off x="685800" y="228600"/>
            <a:ext cx="8686800" cy="1225550"/>
          </a:xfrm>
          <a:prstGeom prst="rect">
            <a:avLst/>
          </a:prstGeom>
          <a:noFill/>
          <a:ln w="9525">
            <a:noFill/>
            <a:round/>
            <a:headEnd/>
            <a:tailEnd/>
          </a:ln>
        </p:spPr>
        <p:txBody>
          <a:bodyPr lIns="90000" tIns="11556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8000" dirty="0">
                <a:solidFill>
                  <a:srgbClr val="FFFFCC"/>
                </a:solidFill>
              </a:rPr>
              <a:t>Science </a:t>
            </a:r>
            <a:r>
              <a:rPr lang="en-US" dirty="0">
                <a:solidFill>
                  <a:srgbClr val="FFFFCC"/>
                </a:solidFill>
              </a:rPr>
              <a:t> </a:t>
            </a:r>
          </a:p>
        </p:txBody>
      </p:sp>
      <p:graphicFrame>
        <p:nvGraphicFramePr>
          <p:cNvPr id="9" name="Diagram 8"/>
          <p:cNvGraphicFramePr/>
          <p:nvPr/>
        </p:nvGraphicFramePr>
        <p:xfrm>
          <a:off x="1325536" y="2065325"/>
          <a:ext cx="7215238" cy="481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82&quot;&gt;&lt;/object&gt;&lt;object type=&quot;2&quot; unique_id=&quot;10183&quot;&gt;&lt;object type=&quot;3&quot; unique_id=&quot;10184&quot;&gt;&lt;property id=&quot;20148&quot; value=&quot;5&quot;/&gt;&lt;property id=&quot;20300&quot; value=&quot;Slide 1&quot;/&gt;&lt;property id=&quot;20307&quot; value=&quot;256&quot;/&gt;&lt;/object&gt;&lt;object type=&quot;3&quot; unique_id=&quot;10188&quot;&gt;&lt;property id=&quot;20148&quot; value=&quot;5&quot;/&gt;&lt;property id=&quot;20300&quot; value=&quot;Slide 2&quot;/&gt;&lt;property id=&quot;20307&quot; value=&quot;262&quot;/&gt;&lt;/object&gt;&lt;object type=&quot;3&quot; unique_id=&quot;10189&quot;&gt;&lt;property id=&quot;20148&quot; value=&quot;5&quot;/&gt;&lt;property id=&quot;20300&quot; value=&quot;Slide 3&quot;/&gt;&lt;property id=&quot;20307&quot; value=&quot;310&quot;/&gt;&lt;/object&gt;&lt;object type=&quot;3&quot; unique_id=&quot;10190&quot;&gt;&lt;property id=&quot;20148&quot; value=&quot;5&quot;/&gt;&lt;property id=&quot;20300&quot; value=&quot;Slide 6&quot;/&gt;&lt;property id=&quot;20307&quot; value=&quot;306&quot;/&gt;&lt;/object&gt;&lt;object type=&quot;3&quot; unique_id=&quot;10191&quot;&gt;&lt;property id=&quot;20148&quot; value=&quot;5&quot;/&gt;&lt;property id=&quot;20300&quot; value=&quot;Slide 7&quot;/&gt;&lt;property id=&quot;20307&quot; value=&quot;307&quot;/&gt;&lt;/object&gt;&lt;object type=&quot;3&quot; unique_id=&quot;10192&quot;&gt;&lt;property id=&quot;20148&quot; value=&quot;5&quot;/&gt;&lt;property id=&quot;20300&quot; value=&quot;Slide 8&quot;/&gt;&lt;property id=&quot;20307&quot; value=&quot;269&quot;/&gt;&lt;/object&gt;&lt;object type=&quot;3&quot; unique_id=&quot;10193&quot;&gt;&lt;property id=&quot;20148&quot; value=&quot;5&quot;/&gt;&lt;property id=&quot;20300&quot; value=&quot;Slide 5&quot;/&gt;&lt;property id=&quot;20307&quot; value=&quot;260&quot;/&gt;&lt;/object&gt;&lt;object type=&quot;3&quot; unique_id=&quot;10194&quot;&gt;&lt;property id=&quot;20148&quot; value=&quot;5&quot;/&gt;&lt;property id=&quot;20300&quot; value=&quot;Slide 9&quot;/&gt;&lt;property id=&quot;20307&quot; value=&quot;270&quot;/&gt;&lt;/object&gt;&lt;object type=&quot;3&quot; unique_id=&quot;10195&quot;&gt;&lt;property id=&quot;20148&quot; value=&quot;5&quot;/&gt;&lt;property id=&quot;20300&quot; value=&quot;Slide 10&quot;/&gt;&lt;property id=&quot;20307&quot; value=&quot;278&quot;/&gt;&lt;/object&gt;&lt;object type=&quot;3&quot; unique_id=&quot;10196&quot;&gt;&lt;property id=&quot;20148&quot; value=&quot;5&quot;/&gt;&lt;property id=&quot;20300&quot; value=&quot;Slide 11&quot;/&gt;&lt;property id=&quot;20307&quot; value=&quot;265&quot;/&gt;&lt;/object&gt;&lt;object type=&quot;3&quot; unique_id=&quot;10197&quot;&gt;&lt;property id=&quot;20148&quot; value=&quot;5&quot;/&gt;&lt;property id=&quot;20300&quot; value=&quot;Slide 12&quot;/&gt;&lt;property id=&quot;20307&quot; value=&quot;272&quot;/&gt;&lt;/object&gt;&lt;object type=&quot;3&quot; unique_id=&quot;10198&quot;&gt;&lt;property id=&quot;20148&quot; value=&quot;5&quot;/&gt;&lt;property id=&quot;20300&quot; value=&quot;Slide 13&quot;/&gt;&lt;property id=&quot;20307&quot; value=&quot;275&quot;/&gt;&lt;/object&gt;&lt;object type=&quot;3&quot; unique_id=&quot;10199&quot;&gt;&lt;property id=&quot;20148&quot; value=&quot;5&quot;/&gt;&lt;property id=&quot;20300&quot; value=&quot;Slide 14&quot;/&gt;&lt;property id=&quot;20307&quot; value=&quot;273&quot;/&gt;&lt;/object&gt;&lt;object type=&quot;3&quot; unique_id=&quot;10200&quot;&gt;&lt;property id=&quot;20148&quot; value=&quot;5&quot;/&gt;&lt;property id=&quot;20300&quot; value=&quot;Slide 15&quot;/&gt;&lt;property id=&quot;20307&quot; value=&quot;271&quot;/&gt;&lt;/object&gt;&lt;object type=&quot;3&quot; unique_id=&quot;10201&quot;&gt;&lt;property id=&quot;20148&quot; value=&quot;5&quot;/&gt;&lt;property id=&quot;20300&quot; value=&quot;Slide 17&quot;/&gt;&lt;property id=&quot;20307&quot; value=&quot;282&quot;/&gt;&lt;/object&gt;&lt;object type=&quot;3&quot; unique_id=&quot;10202&quot;&gt;&lt;property id=&quot;20148&quot; value=&quot;5&quot;/&gt;&lt;property id=&quot;20300&quot; value=&quot;Slide 18&quot;/&gt;&lt;property id=&quot;20307&quot; value=&quot;266&quot;/&gt;&lt;/object&gt;&lt;object type=&quot;3&quot; unique_id=&quot;10203&quot;&gt;&lt;property id=&quot;20148&quot; value=&quot;5&quot;/&gt;&lt;property id=&quot;20300&quot; value=&quot;Slide 19&quot;/&gt;&lt;property id=&quot;20307&quot; value=&quot;279&quot;/&gt;&lt;/object&gt;&lt;object type=&quot;3&quot; unique_id=&quot;10204&quot;&gt;&lt;property id=&quot;20148&quot; value=&quot;5&quot;/&gt;&lt;property id=&quot;20300&quot; value=&quot;Slide 20&quot;/&gt;&lt;property id=&quot;20307&quot; value=&quot;280&quot;/&gt;&lt;/object&gt;&lt;object type=&quot;3&quot; unique_id=&quot;10205&quot;&gt;&lt;property id=&quot;20148&quot; value=&quot;5&quot;/&gt;&lt;property id=&quot;20300&quot; value=&quot;Slide 21&quot;/&gt;&lt;property id=&quot;20307&quot; value=&quot;281&quot;/&gt;&lt;/object&gt;&lt;object type=&quot;3&quot; unique_id=&quot;10206&quot;&gt;&lt;property id=&quot;20148&quot; value=&quot;5&quot;/&gt;&lt;property id=&quot;20300&quot; value=&quot;Slide 22&quot;/&gt;&lt;property id=&quot;20307&quot; value=&quot;283&quot;/&gt;&lt;/object&gt;&lt;object type=&quot;3&quot; unique_id=&quot;10207&quot;&gt;&lt;property id=&quot;20148&quot; value=&quot;5&quot;/&gt;&lt;property id=&quot;20300&quot; value=&quot;Slide 23&quot;/&gt;&lt;property id=&quot;20307&quot; value=&quot;274&quot;/&gt;&lt;/object&gt;&lt;object type=&quot;3&quot; unique_id=&quot;10208&quot;&gt;&lt;property id=&quot;20148&quot; value=&quot;5&quot;/&gt;&lt;property id=&quot;20300&quot; value=&quot;Slide 24&quot;/&gt;&lt;property id=&quot;20307&quot; value=&quot;276&quot;/&gt;&lt;/object&gt;&lt;object type=&quot;3&quot; unique_id=&quot;10209&quot;&gt;&lt;property id=&quot;20148&quot; value=&quot;5&quot;/&gt;&lt;property id=&quot;20300&quot; value=&quot;Slide 25&quot;/&gt;&lt;property id=&quot;20307&quot; value=&quot;277&quot;/&gt;&lt;/object&gt;&lt;object type=&quot;3&quot; unique_id=&quot;10210&quot;&gt;&lt;property id=&quot;20148&quot; value=&quot;5&quot;/&gt;&lt;property id=&quot;20300&quot; value=&quot;Slide 26&quot;/&gt;&lt;property id=&quot;20307&quot; value=&quot;305&quot;/&gt;&lt;/object&gt;&lt;object type=&quot;3&quot; unique_id=&quot;10211&quot;&gt;&lt;property id=&quot;20148&quot; value=&quot;5&quot;/&gt;&lt;property id=&quot;20300&quot; value=&quot;Slide 29&quot;/&gt;&lt;property id=&quot;20307&quot; value=&quot;284&quot;/&gt;&lt;/object&gt;&lt;object type=&quot;3&quot; unique_id=&quot;10212&quot;&gt;&lt;property id=&quot;20148&quot; value=&quot;5&quot;/&gt;&lt;property id=&quot;20300&quot; value=&quot;Slide 30&quot;/&gt;&lt;property id=&quot;20307&quot; value=&quot;318&quot;/&gt;&lt;/object&gt;&lt;object type=&quot;3&quot; unique_id=&quot;10213&quot;&gt;&lt;property id=&quot;20148&quot; value=&quot;5&quot;/&gt;&lt;property id=&quot;20300&quot; value=&quot;Slide 31&quot;/&gt;&lt;property id=&quot;20307&quot; value=&quot;319&quot;/&gt;&lt;/object&gt;&lt;object type=&quot;3&quot; unique_id=&quot;10214&quot;&gt;&lt;property id=&quot;20148&quot; value=&quot;5&quot;/&gt;&lt;property id=&quot;20300&quot; value=&quot;Slide 32&quot;/&gt;&lt;property id=&quot;20307&quot; value=&quot;320&quot;/&gt;&lt;/object&gt;&lt;object type=&quot;3&quot; unique_id=&quot;10215&quot;&gt;&lt;property id=&quot;20148&quot; value=&quot;5&quot;/&gt;&lt;property id=&quot;20300&quot; value=&quot;Slide 33&quot;/&gt;&lt;property id=&quot;20307&quot; value=&quot;321&quot;/&gt;&lt;/object&gt;&lt;object type=&quot;3&quot; unique_id=&quot;10216&quot;&gt;&lt;property id=&quot;20148&quot; value=&quot;5&quot;/&gt;&lt;property id=&quot;20300&quot; value=&quot;Slide 34&quot;/&gt;&lt;property id=&quot;20307&quot; value=&quot;322&quot;/&gt;&lt;/object&gt;&lt;object type=&quot;3&quot; unique_id=&quot;10217&quot;&gt;&lt;property id=&quot;20148&quot; value=&quot;5&quot;/&gt;&lt;property id=&quot;20300&quot; value=&quot;Slide 35&quot;/&gt;&lt;property id=&quot;20307&quot; value=&quot;323&quot;/&gt;&lt;/object&gt;&lt;object type=&quot;3&quot; unique_id=&quot;10218&quot;&gt;&lt;property id=&quot;20148&quot; value=&quot;5&quot;/&gt;&lt;property id=&quot;20300&quot; value=&quot;Slide 36&quot;/&gt;&lt;property id=&quot;20307&quot; value=&quot;324&quot;/&gt;&lt;/object&gt;&lt;object type=&quot;3&quot; unique_id=&quot;10219&quot;&gt;&lt;property id=&quot;20148&quot; value=&quot;5&quot;/&gt;&lt;property id=&quot;20300&quot; value=&quot;Slide 37&quot;/&gt;&lt;property id=&quot;20307&quot; value=&quot;294&quot;/&gt;&lt;/object&gt;&lt;object type=&quot;3&quot; unique_id=&quot;10220&quot;&gt;&lt;property id=&quot;20148&quot; value=&quot;5&quot;/&gt;&lt;property id=&quot;20300&quot; value=&quot;Slide 38&quot;/&gt;&lt;property id=&quot;20307&quot; value=&quot;295&quot;/&gt;&lt;/object&gt;&lt;object type=&quot;3&quot; unique_id=&quot;10221&quot;&gt;&lt;property id=&quot;20148&quot; value=&quot;5&quot;/&gt;&lt;property id=&quot;20300&quot; value=&quot;Slide 39&quot;/&gt;&lt;property id=&quot;20307&quot; value=&quot;296&quot;/&gt;&lt;/object&gt;&lt;object type=&quot;3&quot; unique_id=&quot;10222&quot;&gt;&lt;property id=&quot;20148&quot; value=&quot;5&quot;/&gt;&lt;property id=&quot;20300&quot; value=&quot;Slide 40&quot;/&gt;&lt;property id=&quot;20307&quot; value=&quot;291&quot;/&gt;&lt;/object&gt;&lt;object type=&quot;3&quot; unique_id=&quot;10223&quot;&gt;&lt;property id=&quot;20148&quot; value=&quot;5&quot;/&gt;&lt;property id=&quot;20300&quot; value=&quot;Slide 41&quot;/&gt;&lt;property id=&quot;20307&quot; value=&quot;292&quot;/&gt;&lt;/object&gt;&lt;object type=&quot;3&quot; unique_id=&quot;10224&quot;&gt;&lt;property id=&quot;20148&quot; value=&quot;5&quot;/&gt;&lt;property id=&quot;20300&quot; value=&quot;Slide 42&quot;/&gt;&lt;property id=&quot;20307&quot; value=&quot;299&quot;/&gt;&lt;/object&gt;&lt;object type=&quot;3&quot; unique_id=&quot;10225&quot;&gt;&lt;property id=&quot;20148&quot; value=&quot;5&quot;/&gt;&lt;property id=&quot;20300&quot; value=&quot;Slide 43&quot;/&gt;&lt;property id=&quot;20307&quot; value=&quot;297&quot;/&gt;&lt;/object&gt;&lt;object type=&quot;3&quot; unique_id=&quot;10226&quot;&gt;&lt;property id=&quot;20148&quot; value=&quot;5&quot;/&gt;&lt;property id=&quot;20300&quot; value=&quot;Slide 44&quot;/&gt;&lt;property id=&quot;20307&quot; value=&quot;298&quot;/&gt;&lt;/object&gt;&lt;object type=&quot;3&quot; unique_id=&quot;10227&quot;&gt;&lt;property id=&quot;20148&quot; value=&quot;5&quot;/&gt;&lt;property id=&quot;20300&quot; value=&quot;Slide 45&quot;/&gt;&lt;property id=&quot;20307&quot; value=&quot;300&quot;/&gt;&lt;/object&gt;&lt;object type=&quot;3&quot; unique_id=&quot;10228&quot;&gt;&lt;property id=&quot;20148&quot; value=&quot;5&quot;/&gt;&lt;property id=&quot;20300&quot; value=&quot;Slide 46&quot;/&gt;&lt;property id=&quot;20307&quot; value=&quot;258&quot;/&gt;&lt;/object&gt;&lt;object type=&quot;3&quot; unique_id=&quot;10229&quot;&gt;&lt;property id=&quot;20148&quot; value=&quot;5&quot;/&gt;&lt;property id=&quot;20300&quot; value=&quot;Slide 47&quot;/&gt;&lt;property id=&quot;20307&quot; value=&quot;301&quot;/&gt;&lt;/object&gt;&lt;object type=&quot;3&quot; unique_id=&quot;10230&quot;&gt;&lt;property id=&quot;20148&quot; value=&quot;5&quot;/&gt;&lt;property id=&quot;20300&quot; value=&quot;Slide 48&quot;/&gt;&lt;property id=&quot;20307&quot; value=&quot;302&quot;/&gt;&lt;/object&gt;&lt;object type=&quot;3&quot; unique_id=&quot;10231&quot;&gt;&lt;property id=&quot;20148&quot; value=&quot;5&quot;/&gt;&lt;property id=&quot;20300&quot; value=&quot;Slide 49&quot;/&gt;&lt;property id=&quot;20307&quot; value=&quot;303&quot;/&gt;&lt;/object&gt;&lt;object type=&quot;3&quot; unique_id=&quot;10232&quot;&gt;&lt;property id=&quot;20148&quot; value=&quot;5&quot;/&gt;&lt;property id=&quot;20300&quot; value=&quot;Slide 50&quot;/&gt;&lt;property id=&quot;20307&quot; value=&quot;315&quot;/&gt;&lt;/object&gt;&lt;object type=&quot;3&quot; unique_id=&quot;10233&quot;&gt;&lt;property id=&quot;20148&quot; value=&quot;5&quot;/&gt;&lt;property id=&quot;20300&quot; value=&quot;Slide 51&quot;/&gt;&lt;property id=&quot;20307&quot; value=&quot;316&quot;/&gt;&lt;/object&gt;&lt;object type=&quot;3&quot; unique_id=&quot;10234&quot;&gt;&lt;property id=&quot;20148&quot; value=&quot;5&quot;/&gt;&lt;property id=&quot;20300&quot; value=&quot;Slide 59&quot;/&gt;&lt;property id=&quot;20307&quot; value=&quot;317&quot;/&gt;&lt;/object&gt;&lt;object type=&quot;3&quot; unique_id=&quot;10235&quot;&gt;&lt;property id=&quot;20148&quot; value=&quot;5&quot;/&gt;&lt;property id=&quot;20300&quot; value=&quot;Slide 60&quot;/&gt;&lt;property id=&quot;20307&quot; value=&quot;304&quot;/&gt;&lt;/object&gt;&lt;object type=&quot;3&quot; unique_id=&quot;10236&quot;&gt;&lt;property id=&quot;20148&quot; value=&quot;5&quot;/&gt;&lt;property id=&quot;20300&quot; value=&quot;Slide 58&quot;/&gt;&lt;property id=&quot;20307&quot; value=&quot;311&quot;/&gt;&lt;/object&gt;&lt;object type=&quot;3&quot; unique_id=&quot;10237&quot;&gt;&lt;property id=&quot;20148&quot; value=&quot;5&quot;/&gt;&lt;property id=&quot;20300&quot; value=&quot;Slide 56&quot;/&gt;&lt;property id=&quot;20307&quot; value=&quot;312&quot;/&gt;&lt;/object&gt;&lt;object type=&quot;3&quot; unique_id=&quot;10239&quot;&gt;&lt;property id=&quot;20148&quot; value=&quot;5&quot;/&gt;&lt;property id=&quot;20300&quot; value=&quot;Slide 27&quot;/&gt;&lt;property id=&quot;20307&quot; value=&quot;314&quot;/&gt;&lt;/object&gt;&lt;object type=&quot;3&quot; unique_id=&quot;10240&quot;&gt;&lt;property id=&quot;20148&quot; value=&quot;5&quot;/&gt;&lt;property id=&quot;20300&quot; value=&quot;Slide 61&quot;/&gt;&lt;property id=&quot;20307&quot; value=&quot;261&quot;/&gt;&lt;/object&gt;&lt;object type=&quot;3&quot; unique_id=&quot;10241&quot;&gt;&lt;property id=&quot;20148&quot; value=&quot;5&quot;/&gt;&lt;property id=&quot;20300&quot; value=&quot;Slide 16&quot;/&gt;&lt;property id=&quot;20307&quot; value=&quot;264&quot;/&gt;&lt;/object&gt;&lt;object type=&quot;3&quot; unique_id=&quot;10242&quot;&gt;&lt;property id=&quot;20148&quot; value=&quot;5&quot;/&gt;&lt;property id=&quot;20300&quot; value=&quot;Slide 4&quot;/&gt;&lt;property id=&quot;20307&quot; value=&quot;259&quot;/&gt;&lt;/object&gt;&lt;object type=&quot;3&quot; unique_id=&quot;10591&quot;&gt;&lt;property id=&quot;20148&quot; value=&quot;5&quot;/&gt;&lt;property id=&quot;20300&quot; value=&quot;Slide 28&quot;/&gt;&lt;property id=&quot;20307&quot; value=&quot;325&quot;/&gt;&lt;/object&gt;&lt;object type=&quot;3&quot; unique_id=&quot;10592&quot;&gt;&lt;property id=&quot;20148&quot; value=&quot;5&quot;/&gt;&lt;property id=&quot;20300&quot; value=&quot;Slide 57&quot;/&gt;&lt;property id=&quot;20307&quot; value=&quot;326&quot;/&gt;&lt;/object&gt;&lt;object type=&quot;3&quot; unique_id=&quot;10593&quot;&gt;&lt;property id=&quot;20148&quot; value=&quot;5&quot;/&gt;&lt;property id=&quot;20300&quot; value=&quot;Slide 52&quot;/&gt;&lt;property id=&quot;20307&quot; value=&quot;327&quot;/&gt;&lt;/object&gt;&lt;object type=&quot;3&quot; unique_id=&quot;10594&quot;&gt;&lt;property id=&quot;20148&quot; value=&quot;5&quot;/&gt;&lt;property id=&quot;20300&quot; value=&quot;Slide 53&quot;/&gt;&lt;property id=&quot;20307&quot; value=&quot;328&quot;/&gt;&lt;/object&gt;&lt;object type=&quot;3&quot; unique_id=&quot;10595&quot;&gt;&lt;property id=&quot;20148&quot; value=&quot;5&quot;/&gt;&lt;property id=&quot;20300&quot; value=&quot;Slide 54&quot;/&gt;&lt;property id=&quot;20307&quot; value=&quot;329&quot;/&gt;&lt;/object&gt;&lt;object type=&quot;3&quot; unique_id=&quot;10596&quot;&gt;&lt;property id=&quot;20148&quot; value=&quot;5&quot;/&gt;&lt;property id=&quot;20300&quot; value=&quot;Slide 55&quot;/&gt;&lt;property id=&quot;20307&quot; value=&quot;330&quot;/&gt;&lt;/object&gt;&lt;/object&gt;&lt;/object&gt;&lt;/database&gt;"/>
  <p:tag name="SECTOMILLISECCONVERTED" val="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1545</Words>
  <Application>Microsoft Office PowerPoint</Application>
  <PresentationFormat>Custom</PresentationFormat>
  <Paragraphs>284</Paragraphs>
  <Slides>64</Slides>
  <Notes>2</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67" baseType="lpstr">
      <vt:lpstr>Office Theme</vt:lpstr>
      <vt:lpstr>3_Office Theme</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Peter Ellerton</cp:lastModifiedBy>
  <cp:revision>146</cp:revision>
  <cp:lastPrinted>1601-01-01T00:00:00Z</cp:lastPrinted>
  <dcterms:created xsi:type="dcterms:W3CDTF">2009-11-10T10:54:15Z</dcterms:created>
  <dcterms:modified xsi:type="dcterms:W3CDTF">2010-04-26T23:48:10Z</dcterms:modified>
</cp:coreProperties>
</file>